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4"/>
  </p:sldMasterIdLst>
  <p:notesMasterIdLst>
    <p:notesMasterId r:id="rId30"/>
  </p:notesMasterIdLst>
  <p:sldIdLst>
    <p:sldId id="275" r:id="rId5"/>
    <p:sldId id="293" r:id="rId6"/>
    <p:sldId id="279" r:id="rId7"/>
    <p:sldId id="280" r:id="rId8"/>
    <p:sldId id="307" r:id="rId9"/>
    <p:sldId id="306" r:id="rId10"/>
    <p:sldId id="303" r:id="rId11"/>
    <p:sldId id="309" r:id="rId12"/>
    <p:sldId id="310" r:id="rId13"/>
    <p:sldId id="311" r:id="rId14"/>
    <p:sldId id="313" r:id="rId15"/>
    <p:sldId id="314" r:id="rId16"/>
    <p:sldId id="315" r:id="rId17"/>
    <p:sldId id="316" r:id="rId18"/>
    <p:sldId id="317" r:id="rId19"/>
    <p:sldId id="318" r:id="rId20"/>
    <p:sldId id="321" r:id="rId21"/>
    <p:sldId id="308" r:id="rId22"/>
    <p:sldId id="281" r:id="rId23"/>
    <p:sldId id="294" r:id="rId24"/>
    <p:sldId id="282" r:id="rId25"/>
    <p:sldId id="319" r:id="rId26"/>
    <p:sldId id="320" r:id="rId27"/>
    <p:sldId id="283" r:id="rId28"/>
    <p:sldId id="284" r:id="rId29"/>
  </p:sldIdLst>
  <p:sldSz cx="12192000" cy="6858000"/>
  <p:notesSz cx="6858000" cy="9144000"/>
  <p:custDataLst>
    <p:tags r:id="rId3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rwitz, Sasha" initials="HS" lastIdx="1" clrIdx="0">
    <p:extLst>
      <p:ext uri="{19B8F6BF-5375-455C-9EA6-DF929625EA0E}">
        <p15:presenceInfo xmlns:p15="http://schemas.microsoft.com/office/powerpoint/2012/main" userId="S::SHorwitz@ctc.ca.gov::4e68dda4-44bb-477e-9a7e-26b581a987e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AC35"/>
    <a:srgbClr val="1A3763"/>
    <a:srgbClr val="B6D8F2"/>
    <a:srgbClr val="475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BB37EB-3C9A-49FE-B364-0042EA8EF3F2}" v="718" dt="2024-09-19T16:24:51.973"/>
    <p1510:client id="{24CDCD7C-81FE-492D-BCE6-DAA883269D07}" v="1" dt="2024-09-19T18:41:55.657"/>
    <p1510:client id="{7784DD7A-F34E-044D-A169-37E8A8E9BE70}" v="3898" dt="2024-09-18T22:57:15.0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33" autoAdjust="0"/>
    <p:restoredTop sz="92007" autoAdjust="0"/>
  </p:normalViewPr>
  <p:slideViewPr>
    <p:cSldViewPr snapToGrid="0">
      <p:cViewPr varScale="1">
        <p:scale>
          <a:sx n="102" d="100"/>
          <a:sy n="102" d="100"/>
        </p:scale>
        <p:origin x="130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3EFC15-E4CA-4946-9DB3-FA1D26EAE271}" type="datetimeFigureOut">
              <a:rPr lang="en-US" smtClean="0"/>
              <a:t>9/19/2024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5128D-62D6-47DE-A237-AAF281E5FD51}" type="slidenum">
              <a:rPr lang="en-US" smtClean="0"/>
              <a:t>‹#›</a:t>
            </a:fld>
            <a:endParaRPr lang="en-US"/>
          </a:p>
        </p:txBody>
      </p:sp>
    </p:spTree>
    <p:extLst>
      <p:ext uri="{BB962C8B-B14F-4D97-AF65-F5344CB8AC3E}">
        <p14:creationId xmlns:p14="http://schemas.microsoft.com/office/powerpoint/2010/main" val="4001807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1200"/>
              </a:spcAft>
            </a:pPr>
            <a:r>
              <a:rPr lang="en-US" sz="1200" b="1" u="sng">
                <a:effectLst/>
                <a:latin typeface="Calibri" panose="020F0502020204030204" pitchFamily="34" charset="0"/>
                <a:ea typeface="Calibri" panose="020F0502020204030204" pitchFamily="34" charset="0"/>
                <a:cs typeface="Times New Roman" panose="02020603050405020304" pitchFamily="18" charset="0"/>
              </a:rPr>
              <a:t>POWERPOINT TEMPLATE INSTRUCTIONS:</a:t>
            </a:r>
          </a:p>
          <a:p>
            <a:pPr marL="171450" marR="0" indent="-171450">
              <a:spcBef>
                <a:spcPts val="0"/>
              </a:spcBef>
              <a:spcAft>
                <a:spcPts val="1200"/>
              </a:spcAft>
              <a:buFont typeface="Arial" panose="020B0604020202020204" pitchFamily="34" charset="0"/>
              <a:buChar char="•"/>
            </a:pPr>
            <a:r>
              <a:rPr lang="en-US" sz="1200" b="0" u="none">
                <a:effectLst/>
                <a:latin typeface="Calibri" panose="020F0502020204030204" pitchFamily="34" charset="0"/>
                <a:ea typeface="Calibri" panose="020F0502020204030204" pitchFamily="34" charset="0"/>
                <a:cs typeface="Times New Roman" panose="02020603050405020304" pitchFamily="18" charset="0"/>
              </a:rPr>
              <a:t>Authors must view the PowerPoint Checklist in order to create an accessibly PowerPoint</a:t>
            </a:r>
          </a:p>
          <a:p>
            <a:pPr marL="628650" marR="0" lvl="1" indent="-171450">
              <a:spcBef>
                <a:spcPts val="0"/>
              </a:spcBef>
              <a:spcAft>
                <a:spcPts val="1200"/>
              </a:spcAft>
              <a:buFont typeface="Arial" panose="020B0604020202020204" pitchFamily="34" charset="0"/>
              <a:buChar char="•"/>
            </a:pPr>
            <a:r>
              <a:rPr lang="en-US" sz="1200" b="0" u="none">
                <a:effectLst/>
                <a:latin typeface="Calibri" panose="020F0502020204030204" pitchFamily="34" charset="0"/>
                <a:ea typeface="Calibri" panose="020F0502020204030204" pitchFamily="34" charset="0"/>
                <a:cs typeface="Times New Roman" panose="02020603050405020304" pitchFamily="18" charset="0"/>
              </a:rPr>
              <a:t>Go to CTC SharePoint – Home</a:t>
            </a:r>
          </a:p>
          <a:p>
            <a:pPr marL="628650" marR="0" lvl="1" indent="-171450">
              <a:spcBef>
                <a:spcPts val="0"/>
              </a:spcBef>
              <a:spcAft>
                <a:spcPts val="1200"/>
              </a:spcAft>
              <a:buFont typeface="Arial" panose="020B0604020202020204" pitchFamily="34" charset="0"/>
              <a:buChar char="•"/>
            </a:pPr>
            <a:r>
              <a:rPr lang="en-US" sz="1200" b="0" u="none">
                <a:effectLst/>
                <a:latin typeface="Calibri" panose="020F0502020204030204" pitchFamily="34" charset="0"/>
                <a:ea typeface="Calibri" panose="020F0502020204030204" pitchFamily="34" charset="0"/>
                <a:cs typeface="Times New Roman" panose="02020603050405020304" pitchFamily="18" charset="0"/>
              </a:rPr>
              <a:t>Go to “Accessibility” under “Quick Links”</a:t>
            </a:r>
          </a:p>
          <a:p>
            <a:pPr marL="628650" marR="0" lvl="1" indent="-171450">
              <a:spcBef>
                <a:spcPts val="0"/>
              </a:spcBef>
              <a:spcAft>
                <a:spcPts val="1200"/>
              </a:spcAft>
              <a:buFont typeface="Arial" panose="020B0604020202020204" pitchFamily="34" charset="0"/>
              <a:buChar char="•"/>
            </a:pPr>
            <a:r>
              <a:rPr lang="en-US" sz="1200" b="0" u="none">
                <a:effectLst/>
                <a:latin typeface="Calibri" panose="020F0502020204030204" pitchFamily="34" charset="0"/>
                <a:ea typeface="Calibri" panose="020F0502020204030204" pitchFamily="34" charset="0"/>
                <a:cs typeface="Times New Roman" panose="02020603050405020304" pitchFamily="18" charset="0"/>
              </a:rPr>
              <a:t>View the “PowerPoint Checklist” located in the “</a:t>
            </a:r>
            <a:r>
              <a:rPr lang="en-US"/>
              <a:t>Accessibility Checklists and Standards” menu</a:t>
            </a:r>
            <a:endParaRPr lang="en-US" sz="1200" b="0" u="none">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CF5128D-62D6-47DE-A237-AAF281E5FD51}" type="slidenum">
              <a:rPr lang="en-US" smtClean="0"/>
              <a:t>1</a:t>
            </a:fld>
            <a:endParaRPr lang="en-US"/>
          </a:p>
        </p:txBody>
      </p:sp>
    </p:spTree>
    <p:extLst>
      <p:ext uri="{BB962C8B-B14F-4D97-AF65-F5344CB8AC3E}">
        <p14:creationId xmlns:p14="http://schemas.microsoft.com/office/powerpoint/2010/main" val="3719268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CE214-E7C4-3C9D-44BD-24982CE115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C54EC-A8F5-EB06-03FE-BFBA17C361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18F693-89CE-7321-368B-7C498F56090B}"/>
              </a:ext>
            </a:extLst>
          </p:cNvPr>
          <p:cNvSpPr>
            <a:spLocks noGrp="1"/>
          </p:cNvSpPr>
          <p:nvPr>
            <p:ph type="body" idx="1"/>
          </p:nvPr>
        </p:nvSpPr>
        <p:spPr/>
        <p:txBody>
          <a:bodyPr/>
          <a:lstStyle/>
          <a:p>
            <a:r>
              <a:rPr lang="en-US"/>
              <a:t>Suggested pacing: 1:00pm to 1:15pm</a:t>
            </a:r>
          </a:p>
        </p:txBody>
      </p:sp>
      <p:sp>
        <p:nvSpPr>
          <p:cNvPr id="4" name="Slide Number Placeholder 3">
            <a:extLst>
              <a:ext uri="{FF2B5EF4-FFF2-40B4-BE49-F238E27FC236}">
                <a16:creationId xmlns:a16="http://schemas.microsoft.com/office/drawing/2014/main" id="{7A4A06A2-ABBA-8323-2FB4-8A4C8D9AF7E2}"/>
              </a:ext>
            </a:extLst>
          </p:cNvPr>
          <p:cNvSpPr>
            <a:spLocks noGrp="1"/>
          </p:cNvSpPr>
          <p:nvPr>
            <p:ph type="sldNum" sz="quarter" idx="5"/>
          </p:nvPr>
        </p:nvSpPr>
        <p:spPr/>
        <p:txBody>
          <a:bodyPr/>
          <a:lstStyle/>
          <a:p>
            <a:fld id="{3CF5128D-62D6-47DE-A237-AAF281E5FD51}" type="slidenum">
              <a:rPr lang="en-US" smtClean="0"/>
              <a:t>2</a:t>
            </a:fld>
            <a:endParaRPr lang="en-US"/>
          </a:p>
        </p:txBody>
      </p:sp>
    </p:spTree>
    <p:extLst>
      <p:ext uri="{BB962C8B-B14F-4D97-AF65-F5344CB8AC3E}">
        <p14:creationId xmlns:p14="http://schemas.microsoft.com/office/powerpoint/2010/main" val="2872454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Suggested Pacing: 1:15pm-1:30pm</a:t>
            </a:r>
          </a:p>
        </p:txBody>
      </p:sp>
      <p:sp>
        <p:nvSpPr>
          <p:cNvPr id="4" name="Slide Number Placeholder 3"/>
          <p:cNvSpPr>
            <a:spLocks noGrp="1"/>
          </p:cNvSpPr>
          <p:nvPr>
            <p:ph type="sldNum" sz="quarter" idx="5"/>
          </p:nvPr>
        </p:nvSpPr>
        <p:spPr/>
        <p:txBody>
          <a:bodyPr/>
          <a:lstStyle/>
          <a:p>
            <a:fld id="{3CF5128D-62D6-47DE-A237-AAF281E5FD51}" type="slidenum">
              <a:rPr lang="en-US" smtClean="0"/>
              <a:t>3</a:t>
            </a:fld>
            <a:endParaRPr lang="en-US"/>
          </a:p>
        </p:txBody>
      </p:sp>
    </p:spTree>
    <p:extLst>
      <p:ext uri="{BB962C8B-B14F-4D97-AF65-F5344CB8AC3E}">
        <p14:creationId xmlns:p14="http://schemas.microsoft.com/office/powerpoint/2010/main" val="1368095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p:cNvSpPr>
            <a:spLocks noGrp="1"/>
          </p:cNvSpPr>
          <p:nvPr>
            <p:ph type="sldNum" sz="quarter" idx="5"/>
          </p:nvPr>
        </p:nvSpPr>
        <p:spPr/>
        <p:txBody>
          <a:bodyPr/>
          <a:lstStyle/>
          <a:p>
            <a:fld id="{3CF5128D-62D6-47DE-A237-AAF281E5FD51}" type="slidenum">
              <a:rPr lang="en-US" smtClean="0"/>
              <a:t>4</a:t>
            </a:fld>
            <a:endParaRPr lang="en-US"/>
          </a:p>
        </p:txBody>
      </p:sp>
    </p:spTree>
    <p:extLst>
      <p:ext uri="{BB962C8B-B14F-4D97-AF65-F5344CB8AC3E}">
        <p14:creationId xmlns:p14="http://schemas.microsoft.com/office/powerpoint/2010/main" val="21370328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26371-5F2C-563F-1E20-E7C7003C4C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186621-CD28-24D5-7AAD-119D0FFFC9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BB08EC-C7C1-702F-F129-419CA564EB2D}"/>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8D1F17C0-650F-84C8-A684-6B302078F148}"/>
              </a:ext>
            </a:extLst>
          </p:cNvPr>
          <p:cNvSpPr>
            <a:spLocks noGrp="1"/>
          </p:cNvSpPr>
          <p:nvPr>
            <p:ph type="sldNum" sz="quarter" idx="5"/>
          </p:nvPr>
        </p:nvSpPr>
        <p:spPr/>
        <p:txBody>
          <a:bodyPr/>
          <a:lstStyle/>
          <a:p>
            <a:fld id="{3CF5128D-62D6-47DE-A237-AAF281E5FD51}" type="slidenum">
              <a:rPr lang="en-US" smtClean="0"/>
              <a:t>5</a:t>
            </a:fld>
            <a:endParaRPr lang="en-US"/>
          </a:p>
        </p:txBody>
      </p:sp>
    </p:spTree>
    <p:extLst>
      <p:ext uri="{BB962C8B-B14F-4D97-AF65-F5344CB8AC3E}">
        <p14:creationId xmlns:p14="http://schemas.microsoft.com/office/powerpoint/2010/main" val="596992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A5B27-820C-3159-0AF0-B2C96127E6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E4B3C9-669E-C718-450E-D24DE3499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F0D74A-1D5B-7AB9-10B8-64C6A9953E0C}"/>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C55D61D5-5A78-F7F1-40E8-34A603831403}"/>
              </a:ext>
            </a:extLst>
          </p:cNvPr>
          <p:cNvSpPr>
            <a:spLocks noGrp="1"/>
          </p:cNvSpPr>
          <p:nvPr>
            <p:ph type="sldNum" sz="quarter" idx="5"/>
          </p:nvPr>
        </p:nvSpPr>
        <p:spPr/>
        <p:txBody>
          <a:bodyPr/>
          <a:lstStyle/>
          <a:p>
            <a:fld id="{3CF5128D-62D6-47DE-A237-AAF281E5FD51}" type="slidenum">
              <a:rPr lang="en-US" smtClean="0"/>
              <a:t>6</a:t>
            </a:fld>
            <a:endParaRPr lang="en-US"/>
          </a:p>
        </p:txBody>
      </p:sp>
    </p:spTree>
    <p:extLst>
      <p:ext uri="{BB962C8B-B14F-4D97-AF65-F5344CB8AC3E}">
        <p14:creationId xmlns:p14="http://schemas.microsoft.com/office/powerpoint/2010/main" val="37555187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61703-CB8D-1773-4A03-AEF2A3D4B0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D160A8-6CDC-DC6B-0855-2C25A0904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B2905E-96A0-9F56-2778-CAA0BB56D3F7}"/>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CD58EC3A-EE17-0C01-0F6F-49772EFF0CF6}"/>
              </a:ext>
            </a:extLst>
          </p:cNvPr>
          <p:cNvSpPr>
            <a:spLocks noGrp="1"/>
          </p:cNvSpPr>
          <p:nvPr>
            <p:ph type="sldNum" sz="quarter" idx="5"/>
          </p:nvPr>
        </p:nvSpPr>
        <p:spPr/>
        <p:txBody>
          <a:bodyPr/>
          <a:lstStyle/>
          <a:p>
            <a:fld id="{3CF5128D-62D6-47DE-A237-AAF281E5FD51}" type="slidenum">
              <a:rPr lang="en-US" smtClean="0"/>
              <a:t>7</a:t>
            </a:fld>
            <a:endParaRPr lang="en-US"/>
          </a:p>
        </p:txBody>
      </p:sp>
    </p:spTree>
    <p:extLst>
      <p:ext uri="{BB962C8B-B14F-4D97-AF65-F5344CB8AC3E}">
        <p14:creationId xmlns:p14="http://schemas.microsoft.com/office/powerpoint/2010/main" val="2651277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C2390-5712-9656-2980-796185F8D6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047976-8047-46B8-CBEB-1003202C28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550D90-A99D-D88D-E2E6-F7C7003FC8E0}"/>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2F0FC23D-24AF-ED54-8D4E-04E5EFBE0D8F}"/>
              </a:ext>
            </a:extLst>
          </p:cNvPr>
          <p:cNvSpPr>
            <a:spLocks noGrp="1"/>
          </p:cNvSpPr>
          <p:nvPr>
            <p:ph type="sldNum" sz="quarter" idx="5"/>
          </p:nvPr>
        </p:nvSpPr>
        <p:spPr/>
        <p:txBody>
          <a:bodyPr/>
          <a:lstStyle/>
          <a:p>
            <a:fld id="{3CF5128D-62D6-47DE-A237-AAF281E5FD51}" type="slidenum">
              <a:rPr lang="en-US" smtClean="0"/>
              <a:t>8</a:t>
            </a:fld>
            <a:endParaRPr lang="en-US"/>
          </a:p>
        </p:txBody>
      </p:sp>
    </p:spTree>
    <p:extLst>
      <p:ext uri="{BB962C8B-B14F-4D97-AF65-F5344CB8AC3E}">
        <p14:creationId xmlns:p14="http://schemas.microsoft.com/office/powerpoint/2010/main" val="569049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E80DC-BED4-1D59-5A23-8FA8C02434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0F806-82B9-F1B2-6482-BA92B8CDF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332BCC-ACD3-EE66-A537-EA594B598A1C}"/>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CEB0EB84-3415-21FE-0D20-59EB1D8F2F09}"/>
              </a:ext>
            </a:extLst>
          </p:cNvPr>
          <p:cNvSpPr>
            <a:spLocks noGrp="1"/>
          </p:cNvSpPr>
          <p:nvPr>
            <p:ph type="sldNum" sz="quarter" idx="5"/>
          </p:nvPr>
        </p:nvSpPr>
        <p:spPr/>
        <p:txBody>
          <a:bodyPr/>
          <a:lstStyle/>
          <a:p>
            <a:fld id="{3CF5128D-62D6-47DE-A237-AAF281E5FD51}" type="slidenum">
              <a:rPr lang="en-US" smtClean="0"/>
              <a:t>9</a:t>
            </a:fld>
            <a:endParaRPr lang="en-US"/>
          </a:p>
        </p:txBody>
      </p:sp>
    </p:spTree>
    <p:extLst>
      <p:ext uri="{BB962C8B-B14F-4D97-AF65-F5344CB8AC3E}">
        <p14:creationId xmlns:p14="http://schemas.microsoft.com/office/powerpoint/2010/main" val="1438018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BD472-4CE6-0A06-0FC2-65C7A92DDE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2E01AA-C0C3-AFED-F17F-14955DECFC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8404D7-569E-065A-E041-46EFD1C68E57}"/>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494275A6-0E88-85C7-7E36-F918F6838B9A}"/>
              </a:ext>
            </a:extLst>
          </p:cNvPr>
          <p:cNvSpPr>
            <a:spLocks noGrp="1"/>
          </p:cNvSpPr>
          <p:nvPr>
            <p:ph type="sldNum" sz="quarter" idx="5"/>
          </p:nvPr>
        </p:nvSpPr>
        <p:spPr/>
        <p:txBody>
          <a:bodyPr/>
          <a:lstStyle/>
          <a:p>
            <a:fld id="{3CF5128D-62D6-47DE-A237-AAF281E5FD51}" type="slidenum">
              <a:rPr lang="en-US" smtClean="0"/>
              <a:t>10</a:t>
            </a:fld>
            <a:endParaRPr lang="en-US"/>
          </a:p>
        </p:txBody>
      </p:sp>
    </p:spTree>
    <p:extLst>
      <p:ext uri="{BB962C8B-B14F-4D97-AF65-F5344CB8AC3E}">
        <p14:creationId xmlns:p14="http://schemas.microsoft.com/office/powerpoint/2010/main" val="825854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4545E-A192-9E38-121C-C00BF71D05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4EA157-3644-5359-C3FF-EC98215EEC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E3347D-C239-A1B1-74F2-5A6204EB97BD}"/>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9E3EDF04-CF9F-D806-5EB4-8CAE3295F734}"/>
              </a:ext>
            </a:extLst>
          </p:cNvPr>
          <p:cNvSpPr>
            <a:spLocks noGrp="1"/>
          </p:cNvSpPr>
          <p:nvPr>
            <p:ph type="sldNum" sz="quarter" idx="5"/>
          </p:nvPr>
        </p:nvSpPr>
        <p:spPr/>
        <p:txBody>
          <a:bodyPr/>
          <a:lstStyle/>
          <a:p>
            <a:fld id="{3CF5128D-62D6-47DE-A237-AAF281E5FD51}" type="slidenum">
              <a:rPr lang="en-US" smtClean="0"/>
              <a:t>11</a:t>
            </a:fld>
            <a:endParaRPr lang="en-US"/>
          </a:p>
        </p:txBody>
      </p:sp>
    </p:spTree>
    <p:extLst>
      <p:ext uri="{BB962C8B-B14F-4D97-AF65-F5344CB8AC3E}">
        <p14:creationId xmlns:p14="http://schemas.microsoft.com/office/powerpoint/2010/main" val="1865500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6A502-547A-0C91-53FE-AE8FCE2B7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E5529-865C-E6C8-144B-D0FAAFC610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665ECD-C133-B4A9-8C8E-83E5A99DA3F4}"/>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A31AE95F-A004-78DE-A7BF-BC74CC277620}"/>
              </a:ext>
            </a:extLst>
          </p:cNvPr>
          <p:cNvSpPr>
            <a:spLocks noGrp="1"/>
          </p:cNvSpPr>
          <p:nvPr>
            <p:ph type="sldNum" sz="quarter" idx="5"/>
          </p:nvPr>
        </p:nvSpPr>
        <p:spPr/>
        <p:txBody>
          <a:bodyPr/>
          <a:lstStyle/>
          <a:p>
            <a:fld id="{3CF5128D-62D6-47DE-A237-AAF281E5FD51}" type="slidenum">
              <a:rPr lang="en-US" smtClean="0"/>
              <a:t>12</a:t>
            </a:fld>
            <a:endParaRPr lang="en-US"/>
          </a:p>
        </p:txBody>
      </p:sp>
    </p:spTree>
    <p:extLst>
      <p:ext uri="{BB962C8B-B14F-4D97-AF65-F5344CB8AC3E}">
        <p14:creationId xmlns:p14="http://schemas.microsoft.com/office/powerpoint/2010/main" val="3943105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34356-FAA5-EA67-297D-B949054AD2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E42D81-E5F2-90E5-5A8B-FAABCBF2D0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1E47DD-C17B-7A96-9847-B2B9D28743EE}"/>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7FCCC035-B92B-5BF7-03F7-113FF2B08C24}"/>
              </a:ext>
            </a:extLst>
          </p:cNvPr>
          <p:cNvSpPr>
            <a:spLocks noGrp="1"/>
          </p:cNvSpPr>
          <p:nvPr>
            <p:ph type="sldNum" sz="quarter" idx="5"/>
          </p:nvPr>
        </p:nvSpPr>
        <p:spPr/>
        <p:txBody>
          <a:bodyPr/>
          <a:lstStyle/>
          <a:p>
            <a:fld id="{3CF5128D-62D6-47DE-A237-AAF281E5FD51}" type="slidenum">
              <a:rPr lang="en-US" smtClean="0"/>
              <a:t>13</a:t>
            </a:fld>
            <a:endParaRPr lang="en-US"/>
          </a:p>
        </p:txBody>
      </p:sp>
    </p:spTree>
    <p:extLst>
      <p:ext uri="{BB962C8B-B14F-4D97-AF65-F5344CB8AC3E}">
        <p14:creationId xmlns:p14="http://schemas.microsoft.com/office/powerpoint/2010/main" val="19257236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6A43-185E-F6A3-ED02-91C20772E8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7A0A1-1268-888F-3465-4FCC54F7B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18B8EF-19E6-C601-12CA-B47D1146DDE8}"/>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D16584A2-E01F-5FBC-37AA-A0E0A8E55A38}"/>
              </a:ext>
            </a:extLst>
          </p:cNvPr>
          <p:cNvSpPr>
            <a:spLocks noGrp="1"/>
          </p:cNvSpPr>
          <p:nvPr>
            <p:ph type="sldNum" sz="quarter" idx="5"/>
          </p:nvPr>
        </p:nvSpPr>
        <p:spPr/>
        <p:txBody>
          <a:bodyPr/>
          <a:lstStyle/>
          <a:p>
            <a:fld id="{3CF5128D-62D6-47DE-A237-AAF281E5FD51}" type="slidenum">
              <a:rPr lang="en-US" smtClean="0"/>
              <a:t>14</a:t>
            </a:fld>
            <a:endParaRPr lang="en-US"/>
          </a:p>
        </p:txBody>
      </p:sp>
    </p:spTree>
    <p:extLst>
      <p:ext uri="{BB962C8B-B14F-4D97-AF65-F5344CB8AC3E}">
        <p14:creationId xmlns:p14="http://schemas.microsoft.com/office/powerpoint/2010/main" val="2232340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0239F-BD25-1AF0-A5C7-030CE5805D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3D074-76B4-A311-5C83-E846F6C63A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5D7277-E87E-3057-A594-15411CFDDA18}"/>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0D130303-65B0-5BCE-46E6-E526F3726A5A}"/>
              </a:ext>
            </a:extLst>
          </p:cNvPr>
          <p:cNvSpPr>
            <a:spLocks noGrp="1"/>
          </p:cNvSpPr>
          <p:nvPr>
            <p:ph type="sldNum" sz="quarter" idx="5"/>
          </p:nvPr>
        </p:nvSpPr>
        <p:spPr/>
        <p:txBody>
          <a:bodyPr/>
          <a:lstStyle/>
          <a:p>
            <a:fld id="{3CF5128D-62D6-47DE-A237-AAF281E5FD51}" type="slidenum">
              <a:rPr lang="en-US" smtClean="0"/>
              <a:t>15</a:t>
            </a:fld>
            <a:endParaRPr lang="en-US"/>
          </a:p>
        </p:txBody>
      </p:sp>
    </p:spTree>
    <p:extLst>
      <p:ext uri="{BB962C8B-B14F-4D97-AF65-F5344CB8AC3E}">
        <p14:creationId xmlns:p14="http://schemas.microsoft.com/office/powerpoint/2010/main" val="3383611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14EB4-18E2-7B8C-9CD3-C0EEF3456E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5FFDF4-6AD0-3658-ADD6-31A5903CB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D23218-2DA6-1850-3A5D-6F52AC411E77}"/>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A060DB1A-0584-3D80-D56D-B5D33A3D2B13}"/>
              </a:ext>
            </a:extLst>
          </p:cNvPr>
          <p:cNvSpPr>
            <a:spLocks noGrp="1"/>
          </p:cNvSpPr>
          <p:nvPr>
            <p:ph type="sldNum" sz="quarter" idx="5"/>
          </p:nvPr>
        </p:nvSpPr>
        <p:spPr/>
        <p:txBody>
          <a:bodyPr/>
          <a:lstStyle/>
          <a:p>
            <a:fld id="{3CF5128D-62D6-47DE-A237-AAF281E5FD51}" type="slidenum">
              <a:rPr lang="en-US" smtClean="0"/>
              <a:t>16</a:t>
            </a:fld>
            <a:endParaRPr lang="en-US"/>
          </a:p>
        </p:txBody>
      </p:sp>
    </p:spTree>
    <p:extLst>
      <p:ext uri="{BB962C8B-B14F-4D97-AF65-F5344CB8AC3E}">
        <p14:creationId xmlns:p14="http://schemas.microsoft.com/office/powerpoint/2010/main" val="297547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5D195-2AA7-D40E-B72C-8A0929C4D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3C5AE7-F270-45F2-84F5-F8EF564C1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940811-BD5A-C506-3B81-F4EDFA37E2C5}"/>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47D32004-624A-18AC-C16C-190075BA0D5E}"/>
              </a:ext>
            </a:extLst>
          </p:cNvPr>
          <p:cNvSpPr>
            <a:spLocks noGrp="1"/>
          </p:cNvSpPr>
          <p:nvPr>
            <p:ph type="sldNum" sz="quarter" idx="5"/>
          </p:nvPr>
        </p:nvSpPr>
        <p:spPr/>
        <p:txBody>
          <a:bodyPr/>
          <a:lstStyle/>
          <a:p>
            <a:fld id="{3CF5128D-62D6-47DE-A237-AAF281E5FD51}" type="slidenum">
              <a:rPr lang="en-US" smtClean="0"/>
              <a:t>17</a:t>
            </a:fld>
            <a:endParaRPr lang="en-US"/>
          </a:p>
        </p:txBody>
      </p:sp>
    </p:spTree>
    <p:extLst>
      <p:ext uri="{BB962C8B-B14F-4D97-AF65-F5344CB8AC3E}">
        <p14:creationId xmlns:p14="http://schemas.microsoft.com/office/powerpoint/2010/main" val="3172447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5D195-2AA7-D40E-B72C-8A0929C4D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3C5AE7-F270-45F2-84F5-F8EF564C1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940811-BD5A-C506-3B81-F4EDFA37E2C5}"/>
              </a:ext>
            </a:extLst>
          </p:cNvPr>
          <p:cNvSpPr>
            <a:spLocks noGrp="1"/>
          </p:cNvSpPr>
          <p:nvPr>
            <p:ph type="body" idx="1"/>
          </p:nvPr>
        </p:nvSpPr>
        <p:spPr/>
        <p:txBody>
          <a:bodyPr/>
          <a:lstStyle/>
          <a:p>
            <a:r>
              <a:rPr lang="en-US" dirty="0"/>
              <a:t>Suggested Pacing: 1:30 pm to 2:30 pm</a:t>
            </a:r>
          </a:p>
          <a:p>
            <a:endParaRPr lang="en-US" dirty="0"/>
          </a:p>
          <a:p>
            <a:endParaRPr lang="en-US" dirty="0"/>
          </a:p>
        </p:txBody>
      </p:sp>
      <p:sp>
        <p:nvSpPr>
          <p:cNvPr id="4" name="Slide Number Placeholder 3">
            <a:extLst>
              <a:ext uri="{FF2B5EF4-FFF2-40B4-BE49-F238E27FC236}">
                <a16:creationId xmlns:a16="http://schemas.microsoft.com/office/drawing/2014/main" id="{47D32004-624A-18AC-C16C-190075BA0D5E}"/>
              </a:ext>
            </a:extLst>
          </p:cNvPr>
          <p:cNvSpPr>
            <a:spLocks noGrp="1"/>
          </p:cNvSpPr>
          <p:nvPr>
            <p:ph type="sldNum" sz="quarter" idx="5"/>
          </p:nvPr>
        </p:nvSpPr>
        <p:spPr/>
        <p:txBody>
          <a:bodyPr/>
          <a:lstStyle/>
          <a:p>
            <a:fld id="{3CF5128D-62D6-47DE-A237-AAF281E5FD51}" type="slidenum">
              <a:rPr lang="en-US" smtClean="0"/>
              <a:t>18</a:t>
            </a:fld>
            <a:endParaRPr lang="en-US"/>
          </a:p>
        </p:txBody>
      </p:sp>
    </p:spTree>
    <p:extLst>
      <p:ext uri="{BB962C8B-B14F-4D97-AF65-F5344CB8AC3E}">
        <p14:creationId xmlns:p14="http://schemas.microsoft.com/office/powerpoint/2010/main" val="2807217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Suggested Timing for 4A: 2:00pm to 2:45pm</a:t>
            </a:r>
          </a:p>
        </p:txBody>
      </p:sp>
      <p:sp>
        <p:nvSpPr>
          <p:cNvPr id="4" name="Slide Number Placeholder 3"/>
          <p:cNvSpPr>
            <a:spLocks noGrp="1"/>
          </p:cNvSpPr>
          <p:nvPr>
            <p:ph type="sldNum" sz="quarter" idx="5"/>
          </p:nvPr>
        </p:nvSpPr>
        <p:spPr/>
        <p:txBody>
          <a:bodyPr/>
          <a:lstStyle/>
          <a:p>
            <a:fld id="{3CF5128D-62D6-47DE-A237-AAF281E5FD51}" type="slidenum">
              <a:rPr lang="en-US" smtClean="0"/>
              <a:t>19</a:t>
            </a:fld>
            <a:endParaRPr lang="en-US"/>
          </a:p>
        </p:txBody>
      </p:sp>
    </p:spTree>
    <p:extLst>
      <p:ext uri="{BB962C8B-B14F-4D97-AF65-F5344CB8AC3E}">
        <p14:creationId xmlns:p14="http://schemas.microsoft.com/office/powerpoint/2010/main" val="7045773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F4602-2F95-51C5-AA53-6BA156314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6DF3B9-EFC5-1B23-A2A7-3A2B341B25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5C154A-48E4-0B04-4EE1-D34C93D026CB}"/>
              </a:ext>
            </a:extLst>
          </p:cNvPr>
          <p:cNvSpPr>
            <a:spLocks noGrp="1"/>
          </p:cNvSpPr>
          <p:nvPr>
            <p:ph type="body" idx="1"/>
          </p:nvPr>
        </p:nvSpPr>
        <p:spPr/>
        <p:txBody>
          <a:bodyPr/>
          <a:lstStyle/>
          <a:p>
            <a:r>
              <a:rPr lang="en-US"/>
              <a:t>Suggested Timing: 2:00pm to 2:45pm</a:t>
            </a:r>
          </a:p>
        </p:txBody>
      </p:sp>
      <p:sp>
        <p:nvSpPr>
          <p:cNvPr id="4" name="Slide Number Placeholder 3">
            <a:extLst>
              <a:ext uri="{FF2B5EF4-FFF2-40B4-BE49-F238E27FC236}">
                <a16:creationId xmlns:a16="http://schemas.microsoft.com/office/drawing/2014/main" id="{32892DB5-46FB-F83A-3D52-BBDD026580C6}"/>
              </a:ext>
            </a:extLst>
          </p:cNvPr>
          <p:cNvSpPr>
            <a:spLocks noGrp="1"/>
          </p:cNvSpPr>
          <p:nvPr>
            <p:ph type="sldNum" sz="quarter" idx="5"/>
          </p:nvPr>
        </p:nvSpPr>
        <p:spPr/>
        <p:txBody>
          <a:bodyPr/>
          <a:lstStyle/>
          <a:p>
            <a:fld id="{3CF5128D-62D6-47DE-A237-AAF281E5FD51}" type="slidenum">
              <a:rPr lang="en-US" smtClean="0"/>
              <a:t>20</a:t>
            </a:fld>
            <a:endParaRPr lang="en-US"/>
          </a:p>
        </p:txBody>
      </p:sp>
    </p:spTree>
    <p:extLst>
      <p:ext uri="{BB962C8B-B14F-4D97-AF65-F5344CB8AC3E}">
        <p14:creationId xmlns:p14="http://schemas.microsoft.com/office/powerpoint/2010/main" val="10690613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Suggested Timing: 3:00pm to 4:00pm</a:t>
            </a:r>
          </a:p>
        </p:txBody>
      </p:sp>
      <p:sp>
        <p:nvSpPr>
          <p:cNvPr id="4" name="Slide Number Placeholder 3"/>
          <p:cNvSpPr>
            <a:spLocks noGrp="1"/>
          </p:cNvSpPr>
          <p:nvPr>
            <p:ph type="sldNum" sz="quarter" idx="5"/>
          </p:nvPr>
        </p:nvSpPr>
        <p:spPr/>
        <p:txBody>
          <a:bodyPr/>
          <a:lstStyle/>
          <a:p>
            <a:fld id="{3CF5128D-62D6-47DE-A237-AAF281E5FD51}" type="slidenum">
              <a:rPr lang="en-US" smtClean="0"/>
              <a:t>21</a:t>
            </a:fld>
            <a:endParaRPr lang="en-US"/>
          </a:p>
        </p:txBody>
      </p:sp>
    </p:spTree>
    <p:extLst>
      <p:ext uri="{BB962C8B-B14F-4D97-AF65-F5344CB8AC3E}">
        <p14:creationId xmlns:p14="http://schemas.microsoft.com/office/powerpoint/2010/main" val="2602124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24E32-2C49-9E50-82BD-F48C0B4C2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5DD0E6-E6D9-B053-F5E0-BBBB9867BF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F74F7E-E77A-98EE-0DD7-AC82712C4DB2}"/>
              </a:ext>
            </a:extLst>
          </p:cNvPr>
          <p:cNvSpPr>
            <a:spLocks noGrp="1"/>
          </p:cNvSpPr>
          <p:nvPr>
            <p:ph type="body" idx="1"/>
          </p:nvPr>
        </p:nvSpPr>
        <p:spPr/>
        <p:txBody>
          <a:bodyPr/>
          <a:lstStyle/>
          <a:p>
            <a:r>
              <a:rPr lang="en-US"/>
              <a:t>Suggested Timing: 3:00pm to 4:00pm</a:t>
            </a:r>
          </a:p>
        </p:txBody>
      </p:sp>
      <p:sp>
        <p:nvSpPr>
          <p:cNvPr id="4" name="Slide Number Placeholder 3">
            <a:extLst>
              <a:ext uri="{FF2B5EF4-FFF2-40B4-BE49-F238E27FC236}">
                <a16:creationId xmlns:a16="http://schemas.microsoft.com/office/drawing/2014/main" id="{839B981B-A2E0-45D0-96D9-2CA694C98794}"/>
              </a:ext>
            </a:extLst>
          </p:cNvPr>
          <p:cNvSpPr>
            <a:spLocks noGrp="1"/>
          </p:cNvSpPr>
          <p:nvPr>
            <p:ph type="sldNum" sz="quarter" idx="5"/>
          </p:nvPr>
        </p:nvSpPr>
        <p:spPr/>
        <p:txBody>
          <a:bodyPr/>
          <a:lstStyle/>
          <a:p>
            <a:fld id="{3CF5128D-62D6-47DE-A237-AAF281E5FD51}" type="slidenum">
              <a:rPr lang="en-US" smtClean="0"/>
              <a:t>22</a:t>
            </a:fld>
            <a:endParaRPr lang="en-US"/>
          </a:p>
        </p:txBody>
      </p:sp>
    </p:spTree>
    <p:extLst>
      <p:ext uri="{BB962C8B-B14F-4D97-AF65-F5344CB8AC3E}">
        <p14:creationId xmlns:p14="http://schemas.microsoft.com/office/powerpoint/2010/main" val="16401244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C15D6-377C-DCE3-FC02-A1D01E636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A12EB-9E61-6225-A3DF-DABFD67693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6D2322-5F53-F2DE-7221-855047C20459}"/>
              </a:ext>
            </a:extLst>
          </p:cNvPr>
          <p:cNvSpPr>
            <a:spLocks noGrp="1"/>
          </p:cNvSpPr>
          <p:nvPr>
            <p:ph type="body" idx="1"/>
          </p:nvPr>
        </p:nvSpPr>
        <p:spPr/>
        <p:txBody>
          <a:bodyPr/>
          <a:lstStyle/>
          <a:p>
            <a:r>
              <a:rPr lang="en-US" dirty="0"/>
              <a:t>Suggested Timing: 3:00pm to 4:00pm</a:t>
            </a:r>
          </a:p>
        </p:txBody>
      </p:sp>
      <p:sp>
        <p:nvSpPr>
          <p:cNvPr id="4" name="Slide Number Placeholder 3">
            <a:extLst>
              <a:ext uri="{FF2B5EF4-FFF2-40B4-BE49-F238E27FC236}">
                <a16:creationId xmlns:a16="http://schemas.microsoft.com/office/drawing/2014/main" id="{F0E08049-942A-43F0-E54A-BFEEE03B234F}"/>
              </a:ext>
            </a:extLst>
          </p:cNvPr>
          <p:cNvSpPr>
            <a:spLocks noGrp="1"/>
          </p:cNvSpPr>
          <p:nvPr>
            <p:ph type="sldNum" sz="quarter" idx="5"/>
          </p:nvPr>
        </p:nvSpPr>
        <p:spPr/>
        <p:txBody>
          <a:bodyPr/>
          <a:lstStyle/>
          <a:p>
            <a:fld id="{3CF5128D-62D6-47DE-A237-AAF281E5FD51}" type="slidenum">
              <a:rPr lang="en-US" smtClean="0"/>
              <a:t>23</a:t>
            </a:fld>
            <a:endParaRPr lang="en-US"/>
          </a:p>
        </p:txBody>
      </p:sp>
    </p:spTree>
    <p:extLst>
      <p:ext uri="{BB962C8B-B14F-4D97-AF65-F5344CB8AC3E}">
        <p14:creationId xmlns:p14="http://schemas.microsoft.com/office/powerpoint/2010/main" val="18605582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4:00pm to 4:30pm</a:t>
            </a:r>
          </a:p>
        </p:txBody>
      </p:sp>
      <p:sp>
        <p:nvSpPr>
          <p:cNvPr id="4" name="Slide Number Placeholder 3"/>
          <p:cNvSpPr>
            <a:spLocks noGrp="1"/>
          </p:cNvSpPr>
          <p:nvPr>
            <p:ph type="sldNum" sz="quarter" idx="5"/>
          </p:nvPr>
        </p:nvSpPr>
        <p:spPr/>
        <p:txBody>
          <a:bodyPr/>
          <a:lstStyle/>
          <a:p>
            <a:fld id="{3CF5128D-62D6-47DE-A237-AAF281E5FD51}" type="slidenum">
              <a:rPr lang="en-US" smtClean="0"/>
              <a:t>24</a:t>
            </a:fld>
            <a:endParaRPr lang="en-US"/>
          </a:p>
        </p:txBody>
      </p:sp>
    </p:spTree>
    <p:extLst>
      <p:ext uri="{BB962C8B-B14F-4D97-AF65-F5344CB8AC3E}">
        <p14:creationId xmlns:p14="http://schemas.microsoft.com/office/powerpoint/2010/main" val="10323761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4:30pm to 4:45pm</a:t>
            </a:r>
          </a:p>
          <a:p>
            <a:endParaRPr lang="en-US"/>
          </a:p>
        </p:txBody>
      </p:sp>
      <p:sp>
        <p:nvSpPr>
          <p:cNvPr id="4" name="Slide Number Placeholder 3"/>
          <p:cNvSpPr>
            <a:spLocks noGrp="1"/>
          </p:cNvSpPr>
          <p:nvPr>
            <p:ph type="sldNum" sz="quarter" idx="5"/>
          </p:nvPr>
        </p:nvSpPr>
        <p:spPr/>
        <p:txBody>
          <a:bodyPr/>
          <a:lstStyle/>
          <a:p>
            <a:fld id="{3CF5128D-62D6-47DE-A237-AAF281E5FD51}" type="slidenum">
              <a:rPr lang="en-US" smtClean="0"/>
              <a:t>25</a:t>
            </a:fld>
            <a:endParaRPr lang="en-US"/>
          </a:p>
        </p:txBody>
      </p:sp>
    </p:spTree>
    <p:extLst>
      <p:ext uri="{BB962C8B-B14F-4D97-AF65-F5344CB8AC3E}">
        <p14:creationId xmlns:p14="http://schemas.microsoft.com/office/powerpoint/2010/main" val="4002838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 H1">
    <p:spTree>
      <p:nvGrpSpPr>
        <p:cNvPr id="1" name=""/>
        <p:cNvGrpSpPr/>
        <p:nvPr/>
      </p:nvGrpSpPr>
      <p:grpSpPr>
        <a:xfrm>
          <a:off x="0" y="0"/>
          <a:ext cx="0" cy="0"/>
          <a:chOff x="0" y="0"/>
          <a:chExt cx="0" cy="0"/>
        </a:xfrm>
      </p:grpSpPr>
      <p:sp>
        <p:nvSpPr>
          <p:cNvPr id="7" name="Rectangle 6"/>
          <p:cNvSpPr/>
          <p:nvPr userDrawn="1"/>
        </p:nvSpPr>
        <p:spPr>
          <a:xfrm>
            <a:off x="3175" y="6400800"/>
            <a:ext cx="12188825" cy="4572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1097280" y="758952"/>
            <a:ext cx="7058429" cy="2919411"/>
          </a:xfrm>
        </p:spPr>
        <p:txBody>
          <a:bodyPr anchor="b">
            <a:normAutofit/>
          </a:bodyPr>
          <a:lstStyle>
            <a:lvl1pPr algn="l">
              <a:lnSpc>
                <a:spcPct val="85000"/>
              </a:lnSpc>
              <a:defRPr sz="5000" b="0" i="0" spc="-50" baseline="0">
                <a:solidFill>
                  <a:srgbClr val="1A3763"/>
                </a:solidFill>
                <a:latin typeface="Calibri Light" panose="020F0302020204030204" pitchFamily="34" charset="0"/>
                <a:cs typeface="Calibri Light" panose="020F0302020204030204" pitchFamily="34" charset="0"/>
              </a:defRPr>
            </a:lvl1pPr>
          </a:lstStyle>
          <a:p>
            <a:r>
              <a:rPr lang="en-US" sz="5000" b="1">
                <a:solidFill>
                  <a:srgbClr val="1A3763"/>
                </a:solidFill>
              </a:rPr>
              <a:t>Presentation Title</a:t>
            </a:r>
            <a:br>
              <a:rPr lang="en-US" sz="5000" b="1">
                <a:solidFill>
                  <a:srgbClr val="1A3763"/>
                </a:solidFill>
              </a:rPr>
            </a:br>
            <a:r>
              <a:rPr lang="en-US" sz="5000" b="1">
                <a:solidFill>
                  <a:srgbClr val="1A3763"/>
                </a:solidFill>
              </a:rPr>
              <a:t>(adjust size as needed)</a:t>
            </a:r>
            <a:br>
              <a:rPr lang="en-US" sz="5000" b="1">
                <a:solidFill>
                  <a:srgbClr val="1A3763"/>
                </a:solidFill>
              </a:rPr>
            </a:br>
            <a:r>
              <a:rPr lang="en-US" sz="5000" b="1">
                <a:solidFill>
                  <a:srgbClr val="1A3763"/>
                </a:solidFill>
              </a:rPr>
              <a:t>Title Slide – Heading Level 1</a:t>
            </a:r>
            <a:endParaRPr lang="en-US"/>
          </a:p>
        </p:txBody>
      </p:sp>
      <p:sp>
        <p:nvSpPr>
          <p:cNvPr id="3" name="Subtitle 2"/>
          <p:cNvSpPr>
            <a:spLocks noGrp="1"/>
          </p:cNvSpPr>
          <p:nvPr>
            <p:ph type="subTitle" idx="1" hasCustomPrompt="1"/>
          </p:nvPr>
        </p:nvSpPr>
        <p:spPr>
          <a:xfrm>
            <a:off x="1097280" y="4361689"/>
            <a:ext cx="10058400" cy="1889679"/>
          </a:xfrm>
        </p:spPr>
        <p:txBody>
          <a:bodyPr lIns="91440" rIns="91440">
            <a:normAutofit/>
          </a:bodyPr>
          <a:lstStyle>
            <a:lvl1pPr marL="0" indent="0" algn="l">
              <a:lnSpc>
                <a:spcPct val="100000"/>
              </a:lnSpc>
              <a:spcAft>
                <a:spcPts val="1200"/>
              </a:spcAft>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marL="0" marR="0" lvl="0" indent="0" algn="l" defTabSz="914400" rtl="0" eaLnBrk="1" fontAlgn="auto" latinLnBrk="0" hangingPunct="1">
              <a:lnSpc>
                <a:spcPct val="150000"/>
              </a:lnSpc>
              <a:spcBef>
                <a:spcPts val="1200"/>
              </a:spcBef>
              <a:spcAft>
                <a:spcPts val="0"/>
              </a:spcAft>
              <a:buClr>
                <a:schemeClr val="accent1"/>
              </a:buClr>
              <a:buSzPct val="100000"/>
              <a:buFont typeface="Calibri" panose="020F0502020204030204" pitchFamily="34" charset="0"/>
              <a:buNone/>
              <a:tabLst/>
              <a:defRPr/>
            </a:pPr>
            <a:r>
              <a:rPr lang="en-US">
                <a:solidFill>
                  <a:schemeClr val="tx1"/>
                </a:solidFill>
                <a:latin typeface="+mn-lt"/>
              </a:rPr>
              <a:t>Subtitle/ Presenter Names/ Date                                      (Font: Calibri, All Caps, minimum 24pt)                                  </a:t>
            </a:r>
            <a:r>
              <a:rPr lang="en-US"/>
              <a:t>Do not duplicate - the first slide serves as Heading Level 1.</a:t>
            </a:r>
          </a:p>
          <a:p>
            <a:endParaRPr lang="en-US">
              <a:solidFill>
                <a:schemeClr val="tx1"/>
              </a:solidFill>
              <a:latin typeface="+mn-lt"/>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09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 H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97280" y="199505"/>
            <a:ext cx="10058400" cy="1429786"/>
          </a:xfrm>
        </p:spPr>
        <p:txBody>
          <a:bodyPr/>
          <a:lstStyle>
            <a:lvl1pPr>
              <a:defRPr>
                <a:solidFill>
                  <a:srgbClr val="003366"/>
                </a:solidFill>
                <a:latin typeface="Calibri Light" panose="020F0302020204030204" pitchFamily="34" charset="0"/>
                <a:cs typeface="Calibri Light" panose="020F0302020204030204" pitchFamily="34" charset="0"/>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lang="en-US">
                <a:solidFill>
                  <a:srgbClr val="1A3763"/>
                </a:solidFill>
              </a:rPr>
              <a:t>Slide Title Here (adjust size as needed)</a:t>
            </a:r>
            <a:br>
              <a:rPr lang="en-US">
                <a:solidFill>
                  <a:srgbClr val="1A3763"/>
                </a:solidFill>
              </a:rPr>
            </a:br>
            <a:r>
              <a:rPr lang="en-US"/>
              <a:t>Title &amp; Content Slide – Heading Level 2</a:t>
            </a:r>
          </a:p>
        </p:txBody>
      </p:sp>
      <p:sp>
        <p:nvSpPr>
          <p:cNvPr id="6" name="Slide Number Placeholder 5"/>
          <p:cNvSpPr>
            <a:spLocks noGrp="1"/>
          </p:cNvSpPr>
          <p:nvPr>
            <p:ph type="sldNum" sz="quarter" idx="12"/>
          </p:nvPr>
        </p:nvSpPr>
        <p:spPr>
          <a:xfrm>
            <a:off x="10698474"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
        <p:nvSpPr>
          <p:cNvPr id="5" name="Content Placeholder 2">
            <a:extLst>
              <a:ext uri="{FF2B5EF4-FFF2-40B4-BE49-F238E27FC236}">
                <a16:creationId xmlns:a16="http://schemas.microsoft.com/office/drawing/2014/main" id="{B5BD892F-C1C8-4888-AFA4-24722CC19B2B}"/>
              </a:ext>
            </a:extLst>
          </p:cNvPr>
          <p:cNvSpPr>
            <a:spLocks noGrp="1"/>
          </p:cNvSpPr>
          <p:nvPr>
            <p:ph sz="half" idx="1" hasCustomPrompt="1"/>
          </p:nvPr>
        </p:nvSpPr>
        <p:spPr>
          <a:xfrm>
            <a:off x="1097278" y="1845734"/>
            <a:ext cx="10058400" cy="4023360"/>
          </a:xfrm>
        </p:spPr>
        <p:txBody>
          <a:bodyPr/>
          <a:lstStyle>
            <a:lvl1pPr marL="182880">
              <a:lnSpc>
                <a:spcPct val="100000"/>
              </a:lnSpc>
              <a:buClr>
                <a:schemeClr val="tx1"/>
              </a:buClr>
              <a:buFont typeface="Arial" panose="020B0604020202020204" pitchFamily="34" charset="0"/>
              <a:buChar char="•"/>
              <a:defRPr sz="2400"/>
            </a:lvl1pPr>
            <a:lvl2pPr>
              <a:lnSpc>
                <a:spcPct val="100000"/>
              </a:lnSpc>
              <a:buClrTx/>
              <a:buFont typeface="Arial" panose="020B0604020202020204" pitchFamily="34" charset="0"/>
              <a:buChar char="•"/>
              <a:defRPr sz="2000"/>
            </a:lvl2pPr>
            <a:lvl3pPr>
              <a:lnSpc>
                <a:spcPct val="100000"/>
              </a:lnSpc>
              <a:buClrTx/>
              <a:buFont typeface="Arial" panose="020B0604020202020204" pitchFamily="34" charset="0"/>
              <a:buChar char="•"/>
              <a:defRPr sz="1800"/>
            </a:lvl3pPr>
            <a:lvl4pPr>
              <a:lnSpc>
                <a:spcPct val="100000"/>
              </a:lnSpc>
              <a:buClrTx/>
              <a:buFont typeface="Arial" panose="020B0604020202020204" pitchFamily="34" charset="0"/>
              <a:buChar char="•"/>
              <a:defRPr sz="1600"/>
            </a:lvl4pPr>
            <a:lvl5pPr>
              <a:lnSpc>
                <a:spcPct val="100000"/>
              </a:lnSpc>
              <a:buClrTx/>
              <a:buFont typeface="Arial" panose="020B0604020202020204" pitchFamily="34" charset="0"/>
              <a:buChar char="•"/>
              <a:defRPr/>
            </a:lvl5pPr>
          </a:lstStyle>
          <a:p>
            <a:pPr>
              <a:lnSpc>
                <a:spcPct val="100000"/>
              </a:lnSpc>
              <a:spcBef>
                <a:spcPts val="0"/>
              </a:spcBef>
              <a:spcAft>
                <a:spcPts val="1200"/>
              </a:spcAft>
              <a:buClrTx/>
              <a:buFont typeface="Arial" panose="020B0604020202020204" pitchFamily="34" charset="0"/>
              <a:buChar char="•"/>
            </a:pPr>
            <a:r>
              <a:rPr lang="en-US" sz="2400">
                <a:solidFill>
                  <a:schemeClr val="tx1"/>
                </a:solidFill>
              </a:rPr>
              <a:t>Bullet Text Here (minimum 24pt font size)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681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New Section Header - H2">
    <p:bg>
      <p:bgPr>
        <a:solidFill>
          <a:schemeClr val="bg1"/>
        </a:solidFill>
        <a:effectLst/>
      </p:bgPr>
    </p:bg>
    <p:spTree>
      <p:nvGrpSpPr>
        <p:cNvPr id="1" name=""/>
        <p:cNvGrpSpPr/>
        <p:nvPr/>
      </p:nvGrpSpPr>
      <p:grpSpPr>
        <a:xfrm>
          <a:off x="0" y="0"/>
          <a:ext cx="0" cy="0"/>
          <a:chOff x="0" y="0"/>
          <a:chExt cx="0" cy="0"/>
        </a:xfrm>
      </p:grpSpPr>
      <p:pic>
        <p:nvPicPr>
          <p:cNvPr id="4" name="Content Placeholder 4" descr="California Commission on Teacher Credentialing seal">
            <a:extLst>
              <a:ext uri="{FF2B5EF4-FFF2-40B4-BE49-F238E27FC236}">
                <a16:creationId xmlns:a16="http://schemas.microsoft.com/office/drawing/2014/main" id="{6DFFA342-F737-466A-8C27-0F316FD694D4}"/>
              </a:ext>
            </a:extLst>
          </p:cNvPr>
          <p:cNvPicPr>
            <a:picLocks noChangeAspect="1"/>
          </p:cNvPicPr>
          <p:nvPr userDrawn="1"/>
        </p:nvPicPr>
        <p:blipFill>
          <a:blip r:embed="rId2">
            <a:alphaModFix amt="84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98540" y="5281466"/>
            <a:ext cx="950976" cy="950976"/>
          </a:xfrm>
          <a:prstGeom prst="rect">
            <a:avLst/>
          </a:prstGeom>
        </p:spPr>
      </p:pic>
      <p:sp>
        <p:nvSpPr>
          <p:cNvPr id="7" name="Rectangle 6"/>
          <p:cNvSpPr/>
          <p:nvPr/>
        </p:nvSpPr>
        <p:spPr>
          <a:xfrm>
            <a:off x="3175" y="6400800"/>
            <a:ext cx="12188825" cy="4572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097280" y="207820"/>
            <a:ext cx="10058400" cy="1429784"/>
          </a:xfrm>
        </p:spPr>
        <p:txBody>
          <a:bodyPr anchor="b" anchorCtr="0">
            <a:normAutofit/>
          </a:bodyPr>
          <a:lstStyle>
            <a:lvl1pPr>
              <a:lnSpc>
                <a:spcPct val="85000"/>
              </a:lnSpc>
              <a:defRPr sz="4800" b="0">
                <a:solidFill>
                  <a:srgbClr val="1A3763"/>
                </a:solidFill>
                <a:latin typeface="Calibri Light" panose="020F0302020204030204" pitchFamily="34" charset="0"/>
                <a:cs typeface="Calibri Light" panose="020F0302020204030204" pitchFamily="34" charset="0"/>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br>
              <a:rPr lang="en-US">
                <a:solidFill>
                  <a:srgbClr val="1A3763"/>
                </a:solidFill>
              </a:rPr>
            </a:br>
            <a:r>
              <a:rPr lang="en-US">
                <a:solidFill>
                  <a:srgbClr val="1A3763"/>
                </a:solidFill>
              </a:rPr>
              <a:t>Slide Title Here (adjust size as needed)</a:t>
            </a:r>
            <a:br>
              <a:rPr lang="en-US">
                <a:solidFill>
                  <a:srgbClr val="1A3763"/>
                </a:solidFill>
              </a:rPr>
            </a:br>
            <a:r>
              <a:rPr lang="en-US"/>
              <a:t>Section Header Slide – Heading Level 2</a:t>
            </a:r>
          </a:p>
        </p:txBody>
      </p:sp>
      <p:sp>
        <p:nvSpPr>
          <p:cNvPr id="6" name="Slide Number Placeholder 5"/>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cxnSp>
        <p:nvCxnSpPr>
          <p:cNvPr id="9" name="Straight Connector 8"/>
          <p:cNvCxnSpPr/>
          <p:nvPr/>
        </p:nvCxnSpPr>
        <p:spPr>
          <a:xfrm>
            <a:off x="1199345" y="1733226"/>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999B559-53A7-46EB-90A5-FA9ABFE6A423}"/>
              </a:ext>
            </a:extLst>
          </p:cNvPr>
          <p:cNvSpPr>
            <a:spLocks noGrp="1"/>
          </p:cNvSpPr>
          <p:nvPr>
            <p:ph sz="half" idx="1" hasCustomPrompt="1"/>
          </p:nvPr>
        </p:nvSpPr>
        <p:spPr>
          <a:xfrm>
            <a:off x="1097278" y="1845734"/>
            <a:ext cx="10058400" cy="4023360"/>
          </a:xfrm>
        </p:spPr>
        <p:txBody>
          <a:bodyPr/>
          <a:lstStyle>
            <a:lvl1pPr marL="182880">
              <a:lnSpc>
                <a:spcPct val="100000"/>
              </a:lnSpc>
              <a:buClr>
                <a:schemeClr val="tx1"/>
              </a:buClr>
              <a:buFont typeface="Arial" panose="020B0604020202020204" pitchFamily="34" charset="0"/>
              <a:buChar char="•"/>
              <a:defRPr sz="2400"/>
            </a:lvl1pPr>
            <a:lvl2pPr>
              <a:lnSpc>
                <a:spcPct val="100000"/>
              </a:lnSpc>
              <a:buClrTx/>
              <a:buFont typeface="Arial" panose="020B0604020202020204" pitchFamily="34" charset="0"/>
              <a:buChar char="•"/>
              <a:defRPr sz="2000"/>
            </a:lvl2pPr>
            <a:lvl3pPr>
              <a:lnSpc>
                <a:spcPct val="100000"/>
              </a:lnSpc>
              <a:buClrTx/>
              <a:buFont typeface="Arial" panose="020B0604020202020204" pitchFamily="34" charset="0"/>
              <a:buChar char="•"/>
              <a:defRPr sz="1800"/>
            </a:lvl3pPr>
            <a:lvl4pPr>
              <a:lnSpc>
                <a:spcPct val="100000"/>
              </a:lnSpc>
              <a:buClrTx/>
              <a:buFont typeface="Arial" panose="020B0604020202020204" pitchFamily="34" charset="0"/>
              <a:buChar char="•"/>
              <a:defRPr sz="1600"/>
            </a:lvl4pPr>
            <a:lvl5pPr>
              <a:lnSpc>
                <a:spcPct val="100000"/>
              </a:lnSpc>
              <a:buClrTx/>
              <a:buFont typeface="Arial" panose="020B0604020202020204" pitchFamily="34" charset="0"/>
              <a:buChar char="•"/>
              <a:defRPr/>
            </a:lvl5pPr>
          </a:lstStyle>
          <a:p>
            <a:pPr>
              <a:lnSpc>
                <a:spcPct val="100000"/>
              </a:lnSpc>
              <a:spcBef>
                <a:spcPts val="0"/>
              </a:spcBef>
              <a:spcAft>
                <a:spcPts val="1200"/>
              </a:spcAft>
              <a:buClrTx/>
              <a:buFont typeface="Arial" panose="020B0604020202020204" pitchFamily="34" charset="0"/>
              <a:buChar char="•"/>
            </a:pPr>
            <a:r>
              <a:rPr lang="en-US" sz="2400">
                <a:solidFill>
                  <a:schemeClr val="tx1"/>
                </a:solidFill>
              </a:rPr>
              <a:t>Bullet Text Here (minimum 24pt font size)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7997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 H2">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1097280" y="286603"/>
            <a:ext cx="10058400" cy="1450757"/>
          </a:xfrm>
        </p:spPr>
        <p:txBody>
          <a:bodyPr/>
          <a:lstStyle>
            <a:lvl1pPr>
              <a:defRPr>
                <a:solidFill>
                  <a:srgbClr val="1A3763"/>
                </a:solidFill>
              </a:defRPr>
            </a:lvl1pPr>
          </a:lstStyle>
          <a:p>
            <a:r>
              <a:rPr lang="en-US"/>
              <a:t>Two Content Slide – Heading Level 2</a:t>
            </a:r>
          </a:p>
        </p:txBody>
      </p:sp>
      <p:sp>
        <p:nvSpPr>
          <p:cNvPr id="3" name="Content Placeholder 2"/>
          <p:cNvSpPr>
            <a:spLocks noGrp="1"/>
          </p:cNvSpPr>
          <p:nvPr>
            <p:ph sz="half" idx="1" hasCustomPrompt="1"/>
          </p:nvPr>
        </p:nvSpPr>
        <p:spPr>
          <a:xfrm>
            <a:off x="1097278" y="1845734"/>
            <a:ext cx="4937760" cy="402336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a:lvl5pPr>
          </a:lstStyle>
          <a:p>
            <a:pPr marL="91440" marR="0" lvl="0" indent="-91440" algn="l" defTabSz="914400" rtl="0" eaLnBrk="1" fontAlgn="auto" latinLnBrk="0" hangingPunct="1">
              <a:lnSpc>
                <a:spcPct val="90000"/>
              </a:lnSpc>
              <a:spcBef>
                <a:spcPts val="1200"/>
              </a:spcBef>
              <a:spcAft>
                <a:spcPts val="200"/>
              </a:spcAft>
              <a:buClr>
                <a:schemeClr val="accent1"/>
              </a:buClr>
              <a:buSzPct val="100000"/>
              <a:buFont typeface="Calibri" panose="020F0502020204030204" pitchFamily="34" charset="0"/>
              <a:buChar char=" "/>
              <a:tabLst/>
              <a:defRPr/>
            </a:pPr>
            <a:r>
              <a:rPr lang="en-US"/>
              <a:t>Content #1</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hasCustomPrompt="1"/>
          </p:nvPr>
        </p:nvSpPr>
        <p:spPr>
          <a:xfrm>
            <a:off x="6217920" y="1845735"/>
            <a:ext cx="4937760" cy="402336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a:lvl5pPr>
            <a:lvl6pPr>
              <a:buNone/>
              <a:defRPr/>
            </a:lvl6pPr>
          </a:lstStyle>
          <a:p>
            <a:pPr lvl="0"/>
            <a:r>
              <a:rPr lang="en-US"/>
              <a:t>Content #2</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3458609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 H2">
    <p:spTree>
      <p:nvGrpSpPr>
        <p:cNvPr id="1" name=""/>
        <p:cNvGrpSpPr/>
        <p:nvPr/>
      </p:nvGrpSpPr>
      <p:grpSpPr>
        <a:xfrm>
          <a:off x="0" y="0"/>
          <a:ext cx="0" cy="0"/>
          <a:chOff x="0" y="0"/>
          <a:chExt cx="0" cy="0"/>
        </a:xfrm>
      </p:grpSpPr>
      <p:sp>
        <p:nvSpPr>
          <p:cNvPr id="10" name="Title 9"/>
          <p:cNvSpPr>
            <a:spLocks noGrp="1"/>
          </p:cNvSpPr>
          <p:nvPr>
            <p:ph type="title" hasCustomPrompt="1"/>
          </p:nvPr>
        </p:nvSpPr>
        <p:spPr>
          <a:xfrm>
            <a:off x="1097280" y="286603"/>
            <a:ext cx="10058400" cy="1450757"/>
          </a:xfrm>
        </p:spPr>
        <p:txBody>
          <a:bodyPr/>
          <a:lstStyle>
            <a:lvl1pPr>
              <a:defRPr>
                <a:solidFill>
                  <a:srgbClr val="1A3763"/>
                </a:solidFill>
              </a:defRPr>
            </a:lvl1pPr>
          </a:lstStyle>
          <a:p>
            <a:r>
              <a:rPr lang="en-US"/>
              <a:t>Two Content Slide (Comparison) Heading Level 2</a:t>
            </a:r>
          </a:p>
        </p:txBody>
      </p:sp>
      <p:sp>
        <p:nvSpPr>
          <p:cNvPr id="3" name="Text Placeholder 2"/>
          <p:cNvSpPr>
            <a:spLocks noGrp="1"/>
          </p:cNvSpPr>
          <p:nvPr>
            <p:ph type="body" idx="1" hasCustomPrompt="1"/>
          </p:nvPr>
        </p:nvSpPr>
        <p:spPr>
          <a:xfrm>
            <a:off x="1097280" y="1846052"/>
            <a:ext cx="4937760" cy="736282"/>
          </a:xfrm>
        </p:spPr>
        <p:txBody>
          <a:bodyPr lIns="91440" rIns="9144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CONTENT #1 title</a:t>
            </a:r>
          </a:p>
        </p:txBody>
      </p:sp>
      <p:sp>
        <p:nvSpPr>
          <p:cNvPr id="4" name="Content Placeholder 3"/>
          <p:cNvSpPr>
            <a:spLocks noGrp="1"/>
          </p:cNvSpPr>
          <p:nvPr>
            <p:ph sz="half" idx="2" hasCustomPrompt="1"/>
          </p:nvPr>
        </p:nvSpPr>
        <p:spPr>
          <a:xfrm>
            <a:off x="1097280" y="2582334"/>
            <a:ext cx="4937760" cy="3378200"/>
          </a:xfrm>
        </p:spPr>
        <p:txBody>
          <a:bodyPr/>
          <a:lstStyle>
            <a:lvl2pPr>
              <a:lnSpc>
                <a:spcPct val="100000"/>
              </a:lnSpc>
              <a:buClrTx/>
              <a:defRPr/>
            </a:lvl2pPr>
            <a:lvl3pPr>
              <a:lnSpc>
                <a:spcPct val="100000"/>
              </a:lnSpc>
              <a:buClrTx/>
              <a:defRPr sz="1600"/>
            </a:lvl3pPr>
            <a:lvl4pPr>
              <a:lnSpc>
                <a:spcPct val="100000"/>
              </a:lnSpc>
              <a:buClrTx/>
              <a:defRPr/>
            </a:lvl4pPr>
            <a:lvl5pPr>
              <a:buClrTx/>
              <a:defRPr/>
            </a:lvl5pPr>
          </a:lstStyle>
          <a:p>
            <a:pPr lvl="1"/>
            <a:r>
              <a:rPr lang="en-US"/>
              <a:t>Second level</a:t>
            </a:r>
          </a:p>
          <a:p>
            <a:pPr lvl="2"/>
            <a:r>
              <a:rPr lang="en-US"/>
              <a:t>Third level</a:t>
            </a:r>
          </a:p>
          <a:p>
            <a:pPr lvl="3"/>
            <a:r>
              <a:rPr lang="en-US"/>
              <a:t>Fourth level</a:t>
            </a:r>
          </a:p>
        </p:txBody>
      </p:sp>
      <p:sp>
        <p:nvSpPr>
          <p:cNvPr id="5" name="Text Placeholder 4"/>
          <p:cNvSpPr>
            <a:spLocks noGrp="1"/>
          </p:cNvSpPr>
          <p:nvPr>
            <p:ph type="body" sz="quarter" idx="3" hasCustomPrompt="1"/>
          </p:nvPr>
        </p:nvSpPr>
        <p:spPr>
          <a:xfrm>
            <a:off x="6217920" y="1846052"/>
            <a:ext cx="4937760" cy="736282"/>
          </a:xfrm>
        </p:spPr>
        <p:txBody>
          <a:bodyPr lIns="91440" rIns="9144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Content #2 title</a:t>
            </a:r>
          </a:p>
        </p:txBody>
      </p:sp>
      <p:sp>
        <p:nvSpPr>
          <p:cNvPr id="6" name="Content Placeholder 5"/>
          <p:cNvSpPr>
            <a:spLocks noGrp="1"/>
          </p:cNvSpPr>
          <p:nvPr>
            <p:ph sz="quarter" idx="4" hasCustomPrompt="1"/>
          </p:nvPr>
        </p:nvSpPr>
        <p:spPr>
          <a:xfrm>
            <a:off x="6217920" y="2582334"/>
            <a:ext cx="4937760" cy="3378200"/>
          </a:xfrm>
        </p:spPr>
        <p:txBody>
          <a:bodyPr/>
          <a:lstStyle>
            <a:lvl2pPr>
              <a:lnSpc>
                <a:spcPct val="100000"/>
              </a:lnSpc>
              <a:buClrTx/>
              <a:defRPr/>
            </a:lvl2pPr>
            <a:lvl3pPr>
              <a:lnSpc>
                <a:spcPct val="100000"/>
              </a:lnSpc>
              <a:buClrTx/>
              <a:defRPr sz="1600"/>
            </a:lvl3pPr>
            <a:lvl4pPr>
              <a:lnSpc>
                <a:spcPct val="100000"/>
              </a:lnSpc>
              <a:buClrTx/>
              <a:defRPr/>
            </a:lvl4pPr>
            <a:lvl5pPr>
              <a:buClrTx/>
              <a:defRPr/>
            </a:lvl5pPr>
          </a:lstStyle>
          <a:p>
            <a:pPr lvl="1"/>
            <a:r>
              <a:rPr lang="en-US"/>
              <a:t>Second level</a:t>
            </a:r>
          </a:p>
          <a:p>
            <a:pPr lvl="2"/>
            <a:r>
              <a:rPr lang="en-US"/>
              <a:t>Third level</a:t>
            </a:r>
          </a:p>
          <a:p>
            <a:pPr lvl="3"/>
            <a:r>
              <a:rPr lang="en-US"/>
              <a:t>Fourth level</a:t>
            </a:r>
          </a:p>
        </p:txBody>
      </p:sp>
      <p:sp>
        <p:nvSpPr>
          <p:cNvPr id="9" name="Slide Number Placeholder 8"/>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1525857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 H2">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rgbClr val="1A3763"/>
                </a:solidFill>
              </a:defRPr>
            </a:lvl1pPr>
          </a:lstStyle>
          <a:p>
            <a:r>
              <a:rPr lang="en-US"/>
              <a:t>Title Only Slide (adjust size as needed)</a:t>
            </a:r>
            <a:br>
              <a:rPr lang="en-US"/>
            </a:br>
            <a:r>
              <a:rPr lang="en-US"/>
              <a:t>Heading Level 2 – no content</a:t>
            </a:r>
          </a:p>
        </p:txBody>
      </p:sp>
      <p:sp>
        <p:nvSpPr>
          <p:cNvPr id="5" name="Slide Number Placeholder 4"/>
          <p:cNvSpPr>
            <a:spLocks noGrp="1"/>
          </p:cNvSpPr>
          <p:nvPr>
            <p:ph type="sldNum" sz="quarter" idx="12"/>
          </p:nvPr>
        </p:nvSpPr>
        <p:spPr>
          <a:xfrm>
            <a:off x="10698482"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30135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 No Heading Level">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solidFill>
                <a:srgbClr val="1A3763"/>
              </a:solidFill>
            </a:endParaRPr>
          </a:p>
        </p:txBody>
      </p:sp>
      <p:sp>
        <p:nvSpPr>
          <p:cNvPr id="6" name="Rectangle 5"/>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Slide Number Placeholder 8"/>
          <p:cNvSpPr>
            <a:spLocks noGrp="1"/>
          </p:cNvSpPr>
          <p:nvPr>
            <p:ph type="sldNum" sz="quarter" idx="12"/>
          </p:nvPr>
        </p:nvSpPr>
        <p:spPr>
          <a:xfrm>
            <a:off x="10698482" y="6459785"/>
            <a:ext cx="1312025" cy="365125"/>
          </a:xfrm>
        </p:spPr>
        <p:txBody>
          <a:bodyPr/>
          <a:lstStyle>
            <a:lvl1pPr algn="r">
              <a:defRPr sz="2400">
                <a:solidFill>
                  <a:schemeClr val="bg1"/>
                </a:solidFill>
              </a:defRPr>
            </a:lvl1pPr>
          </a:lstStyle>
          <a:p>
            <a:pPr algn="r"/>
            <a:fld id="{8CF074CD-934D-404A-ACFA-C89B8DACAFC4}" type="slidenum">
              <a:rPr lang="en-US" smtClean="0"/>
              <a:pPr algn="r"/>
              <a:t>‹#›</a:t>
            </a:fld>
            <a:endParaRPr lang="en-US"/>
          </a:p>
        </p:txBody>
      </p:sp>
    </p:spTree>
    <p:extLst>
      <p:ext uri="{BB962C8B-B14F-4D97-AF65-F5344CB8AC3E}">
        <p14:creationId xmlns:p14="http://schemas.microsoft.com/office/powerpoint/2010/main" val="2653869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457200" y="594359"/>
            <a:ext cx="3200400" cy="2286000"/>
          </a:xfrm>
        </p:spPr>
        <p:txBody>
          <a:bodyPr anchor="b">
            <a:normAutofit/>
          </a:bodyPr>
          <a:lstStyle>
            <a:lvl1pPr>
              <a:defRPr sz="4800" b="0">
                <a:solidFill>
                  <a:srgbClr val="FAAC35"/>
                </a:solidFill>
              </a:defRPr>
            </a:lvl1pPr>
          </a:lstStyle>
          <a:p>
            <a:r>
              <a:rPr lang="en-US"/>
              <a:t>Content with Caption</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2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10698482" y="6459785"/>
            <a:ext cx="1312025" cy="365125"/>
          </a:xfrm>
        </p:spPr>
        <p:txBody>
          <a:bodyPr/>
          <a:lstStyle>
            <a:lvl1pPr>
              <a:defRPr sz="2400">
                <a:solidFill>
                  <a:srgbClr val="1A3763"/>
                </a:solidFill>
              </a:defRPr>
            </a:lvl1pPr>
          </a:lstStyle>
          <a:p>
            <a:fld id="{8CF074CD-934D-404A-ACFA-C89B8DACAFC4}" type="slidenum">
              <a:rPr lang="en-US" smtClean="0"/>
              <a:pPr/>
              <a:t>‹#›</a:t>
            </a:fld>
            <a:endParaRPr lang="en-US">
              <a:solidFill>
                <a:srgbClr val="1A3763"/>
              </a:solidFill>
            </a:endParaRPr>
          </a:p>
        </p:txBody>
      </p:sp>
      <p:sp>
        <p:nvSpPr>
          <p:cNvPr id="10" name="Content Placeholder 2">
            <a:extLst>
              <a:ext uri="{FF2B5EF4-FFF2-40B4-BE49-F238E27FC236}">
                <a16:creationId xmlns:a16="http://schemas.microsoft.com/office/drawing/2014/main" id="{FB76E3E5-7638-44A1-9797-60761A720DED}"/>
              </a:ext>
            </a:extLst>
          </p:cNvPr>
          <p:cNvSpPr>
            <a:spLocks noGrp="1"/>
          </p:cNvSpPr>
          <p:nvPr>
            <p:ph idx="1"/>
          </p:nvPr>
        </p:nvSpPr>
        <p:spPr>
          <a:xfrm>
            <a:off x="4800600" y="731520"/>
            <a:ext cx="6492240" cy="525780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25618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 H2">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097280" y="5074920"/>
            <a:ext cx="10113645" cy="822960"/>
          </a:xfrm>
        </p:spPr>
        <p:txBody>
          <a:bodyPr lIns="91440" tIns="0" rIns="91440" bIns="0" anchor="b">
            <a:noAutofit/>
          </a:bodyPr>
          <a:lstStyle>
            <a:lvl1pPr>
              <a:defRPr sz="4800" b="0">
                <a:solidFill>
                  <a:srgbClr val="FAAC35"/>
                </a:solidFill>
              </a:defRPr>
            </a:lvl1pPr>
          </a:lstStyle>
          <a:p>
            <a:r>
              <a:rPr lang="en-US"/>
              <a:t>Picture with Caption – Heading Level 2</a:t>
            </a:r>
          </a:p>
        </p:txBody>
      </p:sp>
      <p:sp>
        <p:nvSpPr>
          <p:cNvPr id="3" name="Picture Placeholder 2"/>
          <p:cNvSpPr>
            <a:spLocks noGrp="1" noChangeAspect="1"/>
          </p:cNvSpPr>
          <p:nvPr>
            <p:ph type="pic" idx="1"/>
          </p:nvPr>
        </p:nvSpPr>
        <p:spPr>
          <a:xfrm>
            <a:off x="15" y="0"/>
            <a:ext cx="12191985" cy="4915076"/>
          </a:xfrm>
          <a:solidFill>
            <a:srgbClr val="B6D8F2"/>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2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10690167"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1349540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b="0" i="0" u="none"/>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CF074CD-934D-404A-ACFA-C89B8DACAFC4}"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3B977DAF-E1B2-4B82-A24A-C3842BD94D48}"/>
              </a:ext>
            </a:extLst>
          </p:cNvPr>
          <p:cNvPicPr/>
          <p:nvPr userDrawn="1"/>
        </p:nvPicPr>
        <p:blipFill>
          <a:blip r:embed="rId11">
            <a:alphaModFix amt="76000"/>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8539" y="5276590"/>
            <a:ext cx="951182" cy="951182"/>
          </a:xfrm>
          <a:prstGeom prst="rect">
            <a:avLst/>
          </a:prstGeom>
          <a:noFill/>
          <a:ln>
            <a:noFill/>
          </a:ln>
        </p:spPr>
      </p:pic>
    </p:spTree>
    <p:extLst>
      <p:ext uri="{BB962C8B-B14F-4D97-AF65-F5344CB8AC3E}">
        <p14:creationId xmlns:p14="http://schemas.microsoft.com/office/powerpoint/2010/main" val="17518812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Lst>
  <p:hf hdr="0" ftr="0" dt="0"/>
  <p:txStyles>
    <p:titleStyle>
      <a:lvl1pPr algn="l" defTabSz="914400" rtl="0" eaLnBrk="1" latinLnBrk="0" hangingPunct="1">
        <a:lnSpc>
          <a:spcPct val="85000"/>
        </a:lnSpc>
        <a:spcBef>
          <a:spcPct val="0"/>
        </a:spcBef>
        <a:buNone/>
        <a:defRPr sz="4800" b="0" i="0" u="none" kern="1200" spc="-50" baseline="0">
          <a:solidFill>
            <a:srgbClr val="1A3763"/>
          </a:solidFill>
          <a:latin typeface="Calibri Light" panose="020F0302020204030204" pitchFamily="34" charset="0"/>
          <a:ea typeface="+mj-ea"/>
          <a:cs typeface="Calibri Light" panose="020F0302020204030204" pitchFamily="34" charset="0"/>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solidFill>
          <a:latin typeface="+mn-lt"/>
          <a:ea typeface="+mn-ea"/>
          <a:cs typeface="+mn-cs"/>
        </a:defRPr>
      </a:lvl1pPr>
      <a:lvl2pPr marL="384048" indent="-182880" algn="l" defTabSz="914400" rtl="0" eaLnBrk="1" latinLnBrk="0" hangingPunct="1">
        <a:lnSpc>
          <a:spcPct val="100000"/>
        </a:lnSpc>
        <a:spcBef>
          <a:spcPts val="200"/>
        </a:spcBef>
        <a:spcAft>
          <a:spcPts val="400"/>
        </a:spcAft>
        <a:buClr>
          <a:schemeClr val="tx1"/>
        </a:buClr>
        <a:buFont typeface="Calibri" pitchFamily="34" charset="0"/>
        <a:buChar char="◦"/>
        <a:defRPr sz="2000" kern="1200">
          <a:solidFill>
            <a:schemeClr val="tx1"/>
          </a:solidFill>
          <a:latin typeface="+mn-lt"/>
          <a:ea typeface="+mn-ea"/>
          <a:cs typeface="+mn-cs"/>
        </a:defRPr>
      </a:lvl2pPr>
      <a:lvl3pPr marL="566928" indent="-182880" algn="l" defTabSz="914400" rtl="0" eaLnBrk="1" latinLnBrk="0" hangingPunct="1">
        <a:lnSpc>
          <a:spcPct val="100000"/>
        </a:lnSpc>
        <a:spcBef>
          <a:spcPts val="200"/>
        </a:spcBef>
        <a:spcAft>
          <a:spcPts val="400"/>
        </a:spcAft>
        <a:buClr>
          <a:schemeClr val="tx1"/>
        </a:buClr>
        <a:buFont typeface="Calibri" pitchFamily="34" charset="0"/>
        <a:buChar char="◦"/>
        <a:defRPr sz="1800" kern="1200">
          <a:solidFill>
            <a:schemeClr val="tx1"/>
          </a:solidFill>
          <a:latin typeface="+mn-lt"/>
          <a:ea typeface="+mn-ea"/>
          <a:cs typeface="+mn-cs"/>
        </a:defRPr>
      </a:lvl3pPr>
      <a:lvl4pPr marL="749808" indent="-182880" algn="l" defTabSz="914400" rtl="0" eaLnBrk="1" latinLnBrk="0" hangingPunct="1">
        <a:lnSpc>
          <a:spcPct val="100000"/>
        </a:lnSpc>
        <a:spcBef>
          <a:spcPts val="200"/>
        </a:spcBef>
        <a:spcAft>
          <a:spcPts val="400"/>
        </a:spcAft>
        <a:buClr>
          <a:schemeClr val="tx1"/>
        </a:buClr>
        <a:buFont typeface="Calibri" pitchFamily="34" charset="0"/>
        <a:buChar char="◦"/>
        <a:defRPr sz="1600" kern="1200">
          <a:solidFill>
            <a:schemeClr val="tx1"/>
          </a:solidFill>
          <a:latin typeface="+mn-lt"/>
          <a:ea typeface="+mn-ea"/>
          <a:cs typeface="+mn-cs"/>
        </a:defRPr>
      </a:lvl4pPr>
      <a:lvl5pPr marL="932688" indent="-182880" algn="l" defTabSz="914400" rtl="0" eaLnBrk="1" latinLnBrk="0" hangingPunct="1">
        <a:lnSpc>
          <a:spcPct val="100000"/>
        </a:lnSpc>
        <a:spcBef>
          <a:spcPts val="200"/>
        </a:spcBef>
        <a:spcAft>
          <a:spcPts val="400"/>
        </a:spcAft>
        <a:buClr>
          <a:schemeClr val="tx1"/>
        </a:buClr>
        <a:buFont typeface="Calibri" pitchFamily="34" charset="0"/>
        <a:buChar char="◦"/>
        <a:defRPr sz="1400" kern="1200">
          <a:solidFill>
            <a:schemeClr val="tx1"/>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California Commission on Teacher Credentialing seal">
            <a:extLst>
              <a:ext uri="{FF2B5EF4-FFF2-40B4-BE49-F238E27FC236}">
                <a16:creationId xmlns:a16="http://schemas.microsoft.com/office/drawing/2014/main" id="{325C0A9C-9CE8-40ED-A977-8F459496F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1715" y="433607"/>
            <a:ext cx="3763809" cy="3763809"/>
          </a:xfrm>
          <a:prstGeom prst="rect">
            <a:avLst/>
          </a:prstGeom>
        </p:spPr>
      </p:pic>
      <p:sp>
        <p:nvSpPr>
          <p:cNvPr id="2" name="Title 1">
            <a:extLst>
              <a:ext uri="{FF2B5EF4-FFF2-40B4-BE49-F238E27FC236}">
                <a16:creationId xmlns:a16="http://schemas.microsoft.com/office/drawing/2014/main" id="{6E6DF1BD-0EBD-4ADD-829F-F6C8995A7C9B}"/>
              </a:ext>
            </a:extLst>
          </p:cNvPr>
          <p:cNvSpPr>
            <a:spLocks noGrp="1"/>
          </p:cNvSpPr>
          <p:nvPr>
            <p:ph type="ctrTitle"/>
          </p:nvPr>
        </p:nvSpPr>
        <p:spPr>
          <a:xfrm>
            <a:off x="1156559" y="913863"/>
            <a:ext cx="6790013" cy="2919411"/>
          </a:xfrm>
        </p:spPr>
        <p:txBody>
          <a:bodyPr>
            <a:normAutofit fontScale="90000"/>
          </a:bodyPr>
          <a:lstStyle/>
          <a:p>
            <a:r>
              <a:rPr lang="en-US"/>
              <a:t>Workgroup to Review the Design and Implementation of Teaching Performance Assessments (RDI-TPA)</a:t>
            </a:r>
          </a:p>
        </p:txBody>
      </p:sp>
      <p:sp>
        <p:nvSpPr>
          <p:cNvPr id="3" name="Subtitle 2">
            <a:extLst>
              <a:ext uri="{FF2B5EF4-FFF2-40B4-BE49-F238E27FC236}">
                <a16:creationId xmlns:a16="http://schemas.microsoft.com/office/drawing/2014/main" id="{A7F81AC7-0AD9-4D7A-B36B-46984C16B6B8}"/>
              </a:ext>
            </a:extLst>
          </p:cNvPr>
          <p:cNvSpPr>
            <a:spLocks noGrp="1"/>
          </p:cNvSpPr>
          <p:nvPr>
            <p:ph type="subTitle" idx="1"/>
          </p:nvPr>
        </p:nvSpPr>
        <p:spPr>
          <a:xfrm>
            <a:off x="1156559" y="4542488"/>
            <a:ext cx="9717314" cy="886172"/>
          </a:xfrm>
        </p:spPr>
        <p:txBody>
          <a:bodyPr/>
          <a:lstStyle/>
          <a:p>
            <a:pPr>
              <a:spcBef>
                <a:spcPts val="0"/>
              </a:spcBef>
              <a:spcAft>
                <a:spcPts val="0"/>
              </a:spcAft>
            </a:pPr>
            <a:r>
              <a:rPr lang="en-US"/>
              <a:t>Meeting 1, Day 1</a:t>
            </a:r>
          </a:p>
          <a:p>
            <a:pPr>
              <a:spcBef>
                <a:spcPts val="0"/>
              </a:spcBef>
              <a:spcAft>
                <a:spcPts val="0"/>
              </a:spcAft>
            </a:pPr>
            <a:r>
              <a:rPr lang="en-US"/>
              <a:t>September 19, 2024</a:t>
            </a:r>
          </a:p>
        </p:txBody>
      </p:sp>
    </p:spTree>
    <p:extLst>
      <p:ext uri="{BB962C8B-B14F-4D97-AF65-F5344CB8AC3E}">
        <p14:creationId xmlns:p14="http://schemas.microsoft.com/office/powerpoint/2010/main" val="2917007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B4279-3BBD-84B6-AB9B-84E0E857E3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B70B92-353C-56B3-872A-7F97B1B10B91}"/>
              </a:ext>
            </a:extLst>
          </p:cNvPr>
          <p:cNvSpPr>
            <a:spLocks noGrp="1"/>
          </p:cNvSpPr>
          <p:nvPr>
            <p:ph type="title"/>
          </p:nvPr>
        </p:nvSpPr>
        <p:spPr/>
        <p:txBody>
          <a:bodyPr>
            <a:normAutofit/>
          </a:bodyPr>
          <a:lstStyle/>
          <a:p>
            <a:r>
              <a:rPr lang="en-US" sz="4000" b="1" dirty="0"/>
              <a:t>1A: Election of Chairs Pro-Tempore</a:t>
            </a:r>
            <a:endParaRPr lang="en-US" sz="4000" dirty="0"/>
          </a:p>
        </p:txBody>
      </p:sp>
      <p:sp>
        <p:nvSpPr>
          <p:cNvPr id="3" name="Slide Number Placeholder 2">
            <a:extLst>
              <a:ext uri="{FF2B5EF4-FFF2-40B4-BE49-F238E27FC236}">
                <a16:creationId xmlns:a16="http://schemas.microsoft.com/office/drawing/2014/main" id="{20B9E7C1-F8EB-32C9-CDED-2EA9E3A98744}"/>
              </a:ext>
            </a:extLst>
          </p:cNvPr>
          <p:cNvSpPr>
            <a:spLocks noGrp="1"/>
          </p:cNvSpPr>
          <p:nvPr>
            <p:ph type="sldNum" sz="quarter" idx="12"/>
          </p:nvPr>
        </p:nvSpPr>
        <p:spPr/>
        <p:txBody>
          <a:bodyPr/>
          <a:lstStyle/>
          <a:p>
            <a:fld id="{8CF074CD-934D-404A-ACFA-C89B8DACAFC4}" type="slidenum">
              <a:rPr lang="en-US" smtClean="0"/>
              <a:pPr/>
              <a:t>2</a:t>
            </a:fld>
            <a:endParaRPr lang="en-US" sz="2400"/>
          </a:p>
        </p:txBody>
      </p:sp>
      <p:sp>
        <p:nvSpPr>
          <p:cNvPr id="4" name="Content Placeholder 3">
            <a:extLst>
              <a:ext uri="{FF2B5EF4-FFF2-40B4-BE49-F238E27FC236}">
                <a16:creationId xmlns:a16="http://schemas.microsoft.com/office/drawing/2014/main" id="{1510863E-5C89-3F73-B216-00C1609A0373}"/>
              </a:ext>
            </a:extLst>
          </p:cNvPr>
          <p:cNvSpPr>
            <a:spLocks noGrp="1"/>
          </p:cNvSpPr>
          <p:nvPr>
            <p:ph sz="half" idx="1"/>
          </p:nvPr>
        </p:nvSpPr>
        <p:spPr/>
        <p:txBody>
          <a:bodyPr>
            <a:normAutofit/>
          </a:bodyPr>
          <a:lstStyle/>
          <a:p>
            <a:pPr marL="91440" indent="0">
              <a:buNone/>
            </a:pPr>
            <a:r>
              <a:rPr lang="en-US" sz="2800" dirty="0"/>
              <a:t>A </a:t>
            </a:r>
            <a:r>
              <a:rPr lang="en-US" sz="2800" b="1" dirty="0"/>
              <a:t>chairs pro-tempore</a:t>
            </a:r>
            <a:r>
              <a:rPr lang="en-US" sz="2800" dirty="0"/>
              <a:t> are temporary presiding officers elected or appointed to lead a meeting in the absence of the regular co-chairs, holding the same authority to manage proceedings and ensure order during their tenure.</a:t>
            </a:r>
          </a:p>
        </p:txBody>
      </p:sp>
      <p:sp>
        <p:nvSpPr>
          <p:cNvPr id="6" name="Rectangle 5">
            <a:extLst>
              <a:ext uri="{FF2B5EF4-FFF2-40B4-BE49-F238E27FC236}">
                <a16:creationId xmlns:a16="http://schemas.microsoft.com/office/drawing/2014/main" id="{AD4C0B4D-33E9-6B53-9D93-2E9AF69EC50B}"/>
              </a:ext>
            </a:extLst>
          </p:cNvPr>
          <p:cNvSpPr/>
          <p:nvPr/>
        </p:nvSpPr>
        <p:spPr>
          <a:xfrm>
            <a:off x="7764905" y="6101000"/>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Action Item</a:t>
            </a:r>
          </a:p>
        </p:txBody>
      </p:sp>
    </p:spTree>
    <p:extLst>
      <p:ext uri="{BB962C8B-B14F-4D97-AF65-F5344CB8AC3E}">
        <p14:creationId xmlns:p14="http://schemas.microsoft.com/office/powerpoint/2010/main" val="3351576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0EE98-9D1B-DC4E-4D97-E10B159F37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A4C16F-0A7E-BCE2-7F24-EB271E3F802F}"/>
              </a:ext>
            </a:extLst>
          </p:cNvPr>
          <p:cNvSpPr>
            <a:spLocks noGrp="1"/>
          </p:cNvSpPr>
          <p:nvPr>
            <p:ph type="title"/>
          </p:nvPr>
        </p:nvSpPr>
        <p:spPr/>
        <p:txBody>
          <a:bodyPr>
            <a:noAutofit/>
          </a:bodyPr>
          <a:lstStyle/>
          <a:p>
            <a:r>
              <a:rPr lang="en-US" sz="4000" b="1"/>
              <a:t>2A: Opening Remarks of Representatives from the Commission on Teacher Credentialing</a:t>
            </a:r>
            <a:endParaRPr lang="en-US" sz="4000"/>
          </a:p>
        </p:txBody>
      </p:sp>
      <p:sp>
        <p:nvSpPr>
          <p:cNvPr id="3" name="Slide Number Placeholder 2">
            <a:extLst>
              <a:ext uri="{FF2B5EF4-FFF2-40B4-BE49-F238E27FC236}">
                <a16:creationId xmlns:a16="http://schemas.microsoft.com/office/drawing/2014/main" id="{360C9661-46B1-2459-3A71-7DAF5C80E2D1}"/>
              </a:ext>
            </a:extLst>
          </p:cNvPr>
          <p:cNvSpPr>
            <a:spLocks noGrp="1"/>
          </p:cNvSpPr>
          <p:nvPr>
            <p:ph type="sldNum" sz="quarter" idx="12"/>
          </p:nvPr>
        </p:nvSpPr>
        <p:spPr/>
        <p:txBody>
          <a:bodyPr/>
          <a:lstStyle/>
          <a:p>
            <a:fld id="{8CF074CD-934D-404A-ACFA-C89B8DACAFC4}" type="slidenum">
              <a:rPr lang="en-US" smtClean="0"/>
              <a:pPr/>
              <a:t>3</a:t>
            </a:fld>
            <a:endParaRPr lang="en-US" sz="2400"/>
          </a:p>
        </p:txBody>
      </p:sp>
      <p:sp>
        <p:nvSpPr>
          <p:cNvPr id="4" name="Content Placeholder 3">
            <a:extLst>
              <a:ext uri="{FF2B5EF4-FFF2-40B4-BE49-F238E27FC236}">
                <a16:creationId xmlns:a16="http://schemas.microsoft.com/office/drawing/2014/main" id="{0874655E-791C-F7C1-8923-E6E0B560B4ED}"/>
              </a:ext>
            </a:extLst>
          </p:cNvPr>
          <p:cNvSpPr>
            <a:spLocks noGrp="1"/>
          </p:cNvSpPr>
          <p:nvPr>
            <p:ph sz="half" idx="1"/>
          </p:nvPr>
        </p:nvSpPr>
        <p:spPr>
          <a:xfrm>
            <a:off x="1097280" y="1765905"/>
            <a:ext cx="10058400" cy="4023360"/>
          </a:xfrm>
        </p:spPr>
        <p:txBody>
          <a:bodyPr>
            <a:normAutofit/>
          </a:bodyPr>
          <a:lstStyle/>
          <a:p>
            <a:pPr marL="91440" indent="0">
              <a:buNone/>
            </a:pPr>
            <a:r>
              <a:rPr lang="en-US" sz="2800" b="1" dirty="0"/>
              <a:t>Commissioner Liaisons to the RDI-TPA Workgroup </a:t>
            </a:r>
          </a:p>
          <a:p>
            <a:pPr>
              <a:spcBef>
                <a:spcPts val="600"/>
              </a:spcBef>
              <a:spcAft>
                <a:spcPts val="0"/>
              </a:spcAft>
            </a:pPr>
            <a:r>
              <a:rPr lang="en-US" sz="2800" dirty="0"/>
              <a:t> Annamarie Francois</a:t>
            </a:r>
          </a:p>
          <a:p>
            <a:pPr>
              <a:spcBef>
                <a:spcPts val="600"/>
              </a:spcBef>
              <a:spcAft>
                <a:spcPts val="0"/>
              </a:spcAft>
            </a:pPr>
            <a:r>
              <a:rPr lang="en-US" sz="2800" dirty="0"/>
              <a:t> Danette Brown</a:t>
            </a:r>
          </a:p>
          <a:p>
            <a:pPr marL="91440" indent="0">
              <a:buNone/>
            </a:pPr>
            <a:r>
              <a:rPr lang="en-US" sz="2800" b="1" dirty="0"/>
              <a:t>Staff for the RDI-TPA Workgroup</a:t>
            </a:r>
          </a:p>
          <a:p>
            <a:pPr>
              <a:spcBef>
                <a:spcPts val="600"/>
              </a:spcBef>
            </a:pPr>
            <a:r>
              <a:rPr lang="en-US" sz="2800" dirty="0"/>
              <a:t> Mary </a:t>
            </a:r>
            <a:r>
              <a:rPr lang="en-US" sz="2800" dirty="0" err="1"/>
              <a:t>Vixie</a:t>
            </a:r>
            <a:r>
              <a:rPr lang="en-US" sz="2800" dirty="0"/>
              <a:t> Sandy</a:t>
            </a:r>
          </a:p>
          <a:p>
            <a:pPr>
              <a:spcBef>
                <a:spcPts val="600"/>
              </a:spcBef>
            </a:pPr>
            <a:r>
              <a:rPr lang="en-US" sz="2800" dirty="0"/>
              <a:t> Adam Ebrahim</a:t>
            </a:r>
          </a:p>
        </p:txBody>
      </p:sp>
      <p:sp>
        <p:nvSpPr>
          <p:cNvPr id="8" name="Rectangle 7">
            <a:extLst>
              <a:ext uri="{FF2B5EF4-FFF2-40B4-BE49-F238E27FC236}">
                <a16:creationId xmlns:a16="http://schemas.microsoft.com/office/drawing/2014/main" id="{42EAD9B0-A2C0-CAFD-1BBA-E4E584BB6CFE}"/>
              </a:ext>
            </a:extLst>
          </p:cNvPr>
          <p:cNvSpPr/>
          <p:nvPr/>
        </p:nvSpPr>
        <p:spPr>
          <a:xfrm>
            <a:off x="7566097" y="6101000"/>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510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E9856-55B9-2C13-7BB9-724C485050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F26C4A-EAFB-6C99-2289-8B45974ACEE6}"/>
              </a:ext>
            </a:extLst>
          </p:cNvPr>
          <p:cNvSpPr>
            <a:spLocks noGrp="1"/>
          </p:cNvSpPr>
          <p:nvPr>
            <p:ph type="title"/>
          </p:nvPr>
        </p:nvSpPr>
        <p:spPr>
          <a:xfrm>
            <a:off x="1097280" y="199505"/>
            <a:ext cx="10058400" cy="1366059"/>
          </a:xfrm>
        </p:spPr>
        <p:txBody>
          <a:bodyPr>
            <a:noAutofit/>
          </a:bodyPr>
          <a:lstStyle/>
          <a:p>
            <a:r>
              <a:rPr lang="en-US" sz="4000" b="1"/>
              <a:t>3A: RDI-TPA Orientation</a:t>
            </a:r>
            <a:endParaRPr lang="en-US" sz="8800"/>
          </a:p>
        </p:txBody>
      </p:sp>
      <p:sp>
        <p:nvSpPr>
          <p:cNvPr id="3" name="Slide Number Placeholder 2">
            <a:extLst>
              <a:ext uri="{FF2B5EF4-FFF2-40B4-BE49-F238E27FC236}">
                <a16:creationId xmlns:a16="http://schemas.microsoft.com/office/drawing/2014/main" id="{0278A955-C3F1-3C5B-FFF3-6673A2A3B7F4}"/>
              </a:ext>
            </a:extLst>
          </p:cNvPr>
          <p:cNvSpPr>
            <a:spLocks noGrp="1"/>
          </p:cNvSpPr>
          <p:nvPr>
            <p:ph type="sldNum" sz="quarter" idx="12"/>
          </p:nvPr>
        </p:nvSpPr>
        <p:spPr/>
        <p:txBody>
          <a:bodyPr/>
          <a:lstStyle/>
          <a:p>
            <a:fld id="{8CF074CD-934D-404A-ACFA-C89B8DACAFC4}" type="slidenum">
              <a:rPr lang="en-US" smtClean="0"/>
              <a:pPr/>
              <a:t>4</a:t>
            </a:fld>
            <a:endParaRPr lang="en-US" sz="2400"/>
          </a:p>
        </p:txBody>
      </p:sp>
      <p:sp>
        <p:nvSpPr>
          <p:cNvPr id="4" name="Content Placeholder 3">
            <a:extLst>
              <a:ext uri="{FF2B5EF4-FFF2-40B4-BE49-F238E27FC236}">
                <a16:creationId xmlns:a16="http://schemas.microsoft.com/office/drawing/2014/main" id="{0EE04AB8-866F-D8EF-EABC-6808C000AA3F}"/>
              </a:ext>
            </a:extLst>
          </p:cNvPr>
          <p:cNvSpPr>
            <a:spLocks noGrp="1"/>
          </p:cNvSpPr>
          <p:nvPr>
            <p:ph sz="half" idx="1"/>
          </p:nvPr>
        </p:nvSpPr>
        <p:spPr>
          <a:xfrm>
            <a:off x="1097280" y="1813870"/>
            <a:ext cx="10058400" cy="4023360"/>
          </a:xfrm>
        </p:spPr>
        <p:txBody>
          <a:bodyPr>
            <a:normAutofit/>
          </a:bodyPr>
          <a:lstStyle/>
          <a:p>
            <a:pPr marL="91440" indent="0">
              <a:buNone/>
            </a:pPr>
            <a:r>
              <a:rPr lang="en-US" sz="2800" b="1" dirty="0"/>
              <a:t>Orientation Topics</a:t>
            </a:r>
          </a:p>
          <a:p>
            <a:pPr marL="548640" indent="-457200">
              <a:buFont typeface="+mj-lt"/>
              <a:buAutoNum type="arabicPeriod"/>
            </a:pPr>
            <a:r>
              <a:rPr lang="en-US" sz="2800" dirty="0"/>
              <a:t>Introductions</a:t>
            </a:r>
          </a:p>
          <a:p>
            <a:pPr marL="548640" indent="-457200">
              <a:buFont typeface="+mj-lt"/>
              <a:buAutoNum type="arabicPeriod"/>
            </a:pPr>
            <a:r>
              <a:rPr lang="en-US" sz="2800" dirty="0"/>
              <a:t>Workgroup Overview</a:t>
            </a:r>
          </a:p>
          <a:p>
            <a:pPr marL="548640" indent="-457200">
              <a:buFont typeface="+mj-lt"/>
              <a:buAutoNum type="arabicPeriod"/>
            </a:pPr>
            <a:r>
              <a:rPr lang="en-US" sz="2800" dirty="0"/>
              <a:t>Bagley-Keene Open Meeting Act</a:t>
            </a:r>
          </a:p>
          <a:p>
            <a:pPr marL="548640" indent="-457200">
              <a:buFont typeface="+mj-lt"/>
              <a:buAutoNum type="arabicPeriod"/>
            </a:pPr>
            <a:r>
              <a:rPr lang="en-US" sz="2800" dirty="0"/>
              <a:t>Robert’s Rules of Order</a:t>
            </a:r>
          </a:p>
        </p:txBody>
      </p:sp>
      <p:sp>
        <p:nvSpPr>
          <p:cNvPr id="6" name="Rectangle 5">
            <a:extLst>
              <a:ext uri="{FF2B5EF4-FFF2-40B4-BE49-F238E27FC236}">
                <a16:creationId xmlns:a16="http://schemas.microsoft.com/office/drawing/2014/main" id="{D3EF4E02-3797-7FAB-B9B4-A38DE3BD278F}"/>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156495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FCC61-1828-213B-70F8-464EEB5C14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A14D7F-7DC9-D05D-C183-FC78DB4E3154}"/>
              </a:ext>
            </a:extLst>
          </p:cNvPr>
          <p:cNvSpPr>
            <a:spLocks noGrp="1"/>
          </p:cNvSpPr>
          <p:nvPr>
            <p:ph type="title"/>
          </p:nvPr>
        </p:nvSpPr>
        <p:spPr>
          <a:xfrm>
            <a:off x="1097280" y="199505"/>
            <a:ext cx="10058400" cy="1366059"/>
          </a:xfrm>
        </p:spPr>
        <p:txBody>
          <a:bodyPr>
            <a:noAutofit/>
          </a:bodyPr>
          <a:lstStyle/>
          <a:p>
            <a:r>
              <a:rPr lang="en-US" sz="4000" b="1"/>
              <a:t>Workgroup Overview</a:t>
            </a:r>
            <a:endParaRPr lang="en-US" sz="8800"/>
          </a:p>
        </p:txBody>
      </p:sp>
      <p:sp>
        <p:nvSpPr>
          <p:cNvPr id="3" name="Slide Number Placeholder 2">
            <a:extLst>
              <a:ext uri="{FF2B5EF4-FFF2-40B4-BE49-F238E27FC236}">
                <a16:creationId xmlns:a16="http://schemas.microsoft.com/office/drawing/2014/main" id="{C8210F0D-C4BA-8E95-87AD-5308F1926C35}"/>
              </a:ext>
            </a:extLst>
          </p:cNvPr>
          <p:cNvSpPr>
            <a:spLocks noGrp="1"/>
          </p:cNvSpPr>
          <p:nvPr>
            <p:ph type="sldNum" sz="quarter" idx="12"/>
          </p:nvPr>
        </p:nvSpPr>
        <p:spPr/>
        <p:txBody>
          <a:bodyPr/>
          <a:lstStyle/>
          <a:p>
            <a:fld id="{8CF074CD-934D-404A-ACFA-C89B8DACAFC4}" type="slidenum">
              <a:rPr lang="en-US" smtClean="0"/>
              <a:pPr/>
              <a:t>5</a:t>
            </a:fld>
            <a:endParaRPr lang="en-US" sz="2400"/>
          </a:p>
        </p:txBody>
      </p:sp>
      <p:sp>
        <p:nvSpPr>
          <p:cNvPr id="4" name="Content Placeholder 3">
            <a:extLst>
              <a:ext uri="{FF2B5EF4-FFF2-40B4-BE49-F238E27FC236}">
                <a16:creationId xmlns:a16="http://schemas.microsoft.com/office/drawing/2014/main" id="{843BA689-0E3D-FD98-94AF-9E5B39E7AA29}"/>
              </a:ext>
            </a:extLst>
          </p:cNvPr>
          <p:cNvSpPr>
            <a:spLocks noGrp="1"/>
          </p:cNvSpPr>
          <p:nvPr>
            <p:ph sz="half" idx="1"/>
          </p:nvPr>
        </p:nvSpPr>
        <p:spPr>
          <a:xfrm>
            <a:off x="1097278" y="1845734"/>
            <a:ext cx="10058400" cy="3785809"/>
          </a:xfrm>
        </p:spPr>
        <p:txBody>
          <a:bodyPr>
            <a:normAutofit/>
          </a:bodyPr>
          <a:lstStyle/>
          <a:p>
            <a:pPr marL="91440" indent="0">
              <a:buNone/>
            </a:pPr>
            <a:r>
              <a:rPr lang="en-US" sz="2800" b="1"/>
              <a:t>RDI-TPA Meetings in 2024-2025</a:t>
            </a:r>
          </a:p>
          <a:p>
            <a:r>
              <a:rPr lang="en-US"/>
              <a:t> Sept 19-20; Meeting 1: Orientation</a:t>
            </a:r>
          </a:p>
          <a:p>
            <a:r>
              <a:rPr lang="en-US"/>
              <a:t> Oct 14-15; Meeting 2: Needed Modifications to Performance Assessments</a:t>
            </a:r>
          </a:p>
          <a:p>
            <a:r>
              <a:rPr lang="en-US"/>
              <a:t> Nov 5-6; Meeting 3: Embedding Performance Assessments</a:t>
            </a:r>
          </a:p>
          <a:p>
            <a:r>
              <a:rPr lang="en-US"/>
              <a:t> Dec 4-5; Meeting 4: Strengthening Accreditation to Support Embedding</a:t>
            </a:r>
          </a:p>
          <a:p>
            <a:r>
              <a:rPr lang="en-US" sz="2400"/>
              <a:t> Jan 8-9; Meeting 5: Program Completer Survey Questions and Local Scoring</a:t>
            </a:r>
          </a:p>
        </p:txBody>
      </p:sp>
      <p:sp>
        <p:nvSpPr>
          <p:cNvPr id="6" name="Rectangle 5">
            <a:extLst>
              <a:ext uri="{FF2B5EF4-FFF2-40B4-BE49-F238E27FC236}">
                <a16:creationId xmlns:a16="http://schemas.microsoft.com/office/drawing/2014/main" id="{82B63CCE-4CEE-1821-3248-E7329E842B42}"/>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2540992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8738F-62A0-594E-B177-9A4134D2CF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262436-FC58-16BA-BACC-247C57A4CB90}"/>
              </a:ext>
            </a:extLst>
          </p:cNvPr>
          <p:cNvSpPr>
            <a:spLocks noGrp="1"/>
          </p:cNvSpPr>
          <p:nvPr>
            <p:ph type="title"/>
          </p:nvPr>
        </p:nvSpPr>
        <p:spPr>
          <a:xfrm>
            <a:off x="1097280" y="199505"/>
            <a:ext cx="10058400" cy="1366059"/>
          </a:xfrm>
        </p:spPr>
        <p:txBody>
          <a:bodyPr>
            <a:noAutofit/>
          </a:bodyPr>
          <a:lstStyle/>
          <a:p>
            <a:r>
              <a:rPr lang="en-US" sz="4000" b="1"/>
              <a:t>Workgroup Overview</a:t>
            </a:r>
            <a:endParaRPr lang="en-US" sz="8800"/>
          </a:p>
        </p:txBody>
      </p:sp>
      <p:sp>
        <p:nvSpPr>
          <p:cNvPr id="3" name="Slide Number Placeholder 2">
            <a:extLst>
              <a:ext uri="{FF2B5EF4-FFF2-40B4-BE49-F238E27FC236}">
                <a16:creationId xmlns:a16="http://schemas.microsoft.com/office/drawing/2014/main" id="{36B0DB7A-374C-70B6-9E1E-1DA502B78D97}"/>
              </a:ext>
            </a:extLst>
          </p:cNvPr>
          <p:cNvSpPr>
            <a:spLocks noGrp="1"/>
          </p:cNvSpPr>
          <p:nvPr>
            <p:ph type="sldNum" sz="quarter" idx="12"/>
          </p:nvPr>
        </p:nvSpPr>
        <p:spPr/>
        <p:txBody>
          <a:bodyPr/>
          <a:lstStyle/>
          <a:p>
            <a:fld id="{8CF074CD-934D-404A-ACFA-C89B8DACAFC4}" type="slidenum">
              <a:rPr lang="en-US" smtClean="0"/>
              <a:pPr/>
              <a:t>6</a:t>
            </a:fld>
            <a:endParaRPr lang="en-US" sz="2400"/>
          </a:p>
        </p:txBody>
      </p:sp>
      <p:sp>
        <p:nvSpPr>
          <p:cNvPr id="4" name="Content Placeholder 3">
            <a:extLst>
              <a:ext uri="{FF2B5EF4-FFF2-40B4-BE49-F238E27FC236}">
                <a16:creationId xmlns:a16="http://schemas.microsoft.com/office/drawing/2014/main" id="{9EC1233E-2BBF-8559-D3BD-04F21964FEB6}"/>
              </a:ext>
            </a:extLst>
          </p:cNvPr>
          <p:cNvSpPr>
            <a:spLocks noGrp="1"/>
          </p:cNvSpPr>
          <p:nvPr>
            <p:ph sz="half" idx="1"/>
          </p:nvPr>
        </p:nvSpPr>
        <p:spPr>
          <a:xfrm>
            <a:off x="1097277" y="1845734"/>
            <a:ext cx="10310951" cy="3785809"/>
          </a:xfrm>
        </p:spPr>
        <p:txBody>
          <a:bodyPr>
            <a:normAutofit/>
          </a:bodyPr>
          <a:lstStyle/>
          <a:p>
            <a:pPr marL="91440" indent="0">
              <a:buNone/>
            </a:pPr>
            <a:r>
              <a:rPr lang="en-US" b="1"/>
              <a:t>RDI-TPA Meeting in 2025</a:t>
            </a:r>
          </a:p>
          <a:p>
            <a:r>
              <a:rPr lang="en-US" sz="2350"/>
              <a:t> Feb 6-7; Commission Meeting: Initial Recommendations Presented</a:t>
            </a:r>
          </a:p>
          <a:p>
            <a:r>
              <a:rPr lang="en-US" sz="2350"/>
              <a:t> Feb 26-27; Meeting 6: Consider Commission Feedback/Refine Recommendations</a:t>
            </a:r>
          </a:p>
          <a:p>
            <a:r>
              <a:rPr lang="en-US" sz="2350"/>
              <a:t> April 10-11; Commission Meeting: Draft Recommendations Presented</a:t>
            </a:r>
          </a:p>
          <a:p>
            <a:r>
              <a:rPr lang="en-US" sz="2350"/>
              <a:t> April 23-24; Meeting 7: Consider Commission Feedback/Refine Recommendations</a:t>
            </a:r>
          </a:p>
          <a:p>
            <a:r>
              <a:rPr lang="en-US" sz="2350"/>
              <a:t> June 19-20; Commission Meeting: Final Recommendations for Adoption</a:t>
            </a:r>
          </a:p>
          <a:p>
            <a:endParaRPr lang="en-US"/>
          </a:p>
          <a:p>
            <a:endParaRPr lang="en-US"/>
          </a:p>
        </p:txBody>
      </p:sp>
      <p:sp>
        <p:nvSpPr>
          <p:cNvPr id="6" name="Rectangle 5">
            <a:extLst>
              <a:ext uri="{FF2B5EF4-FFF2-40B4-BE49-F238E27FC236}">
                <a16:creationId xmlns:a16="http://schemas.microsoft.com/office/drawing/2014/main" id="{5907F15F-927D-11BE-CE92-DC2E6633AA98}"/>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786364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3A0B6-8759-1910-3FA9-3C2CF427F0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627E63-9FDB-4758-40EB-9D8C8404B247}"/>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23AC19E3-18BA-3703-87C1-B9DC9C5FC647}"/>
              </a:ext>
            </a:extLst>
          </p:cNvPr>
          <p:cNvSpPr>
            <a:spLocks noGrp="1"/>
          </p:cNvSpPr>
          <p:nvPr>
            <p:ph type="sldNum" sz="quarter" idx="12"/>
          </p:nvPr>
        </p:nvSpPr>
        <p:spPr/>
        <p:txBody>
          <a:bodyPr/>
          <a:lstStyle/>
          <a:p>
            <a:fld id="{8CF074CD-934D-404A-ACFA-C89B8DACAFC4}" type="slidenum">
              <a:rPr lang="en-US" smtClean="0"/>
              <a:pPr/>
              <a:t>7</a:t>
            </a:fld>
            <a:endParaRPr lang="en-US" sz="2400"/>
          </a:p>
        </p:txBody>
      </p:sp>
      <p:sp>
        <p:nvSpPr>
          <p:cNvPr id="4" name="Content Placeholder 3">
            <a:extLst>
              <a:ext uri="{FF2B5EF4-FFF2-40B4-BE49-F238E27FC236}">
                <a16:creationId xmlns:a16="http://schemas.microsoft.com/office/drawing/2014/main" id="{90ECADA9-1E73-68FB-EADA-2B9A6B6B5D73}"/>
              </a:ext>
            </a:extLst>
          </p:cNvPr>
          <p:cNvSpPr>
            <a:spLocks noGrp="1"/>
          </p:cNvSpPr>
          <p:nvPr>
            <p:ph sz="half" idx="1"/>
          </p:nvPr>
        </p:nvSpPr>
        <p:spPr>
          <a:xfrm>
            <a:off x="1097278" y="1813870"/>
            <a:ext cx="10058400" cy="4023360"/>
          </a:xfrm>
        </p:spPr>
        <p:txBody>
          <a:bodyPr>
            <a:normAutofit fontScale="92500" lnSpcReduction="10000"/>
          </a:bodyPr>
          <a:lstStyle/>
          <a:p>
            <a:pPr marL="91440" indent="0">
              <a:buNone/>
            </a:pPr>
            <a:r>
              <a:rPr lang="en-US" sz="2800" b="1" dirty="0"/>
              <a:t>To ensure the public has a seat at the table…</a:t>
            </a:r>
          </a:p>
          <a:p>
            <a:r>
              <a:rPr lang="en-US" sz="2800" dirty="0"/>
              <a:t> The Bagley-Keene Open Meeting Act (The Act) was enacted by the Legislature to protect the public’s opportunity to observe and participate in the decision-making process of state bodies.</a:t>
            </a:r>
          </a:p>
          <a:p>
            <a:r>
              <a:rPr lang="en-US" sz="2800" dirty="0"/>
              <a:t> This RDI-TPA Workgroup was created as an advisory body by the Commission on Teacher Credentialing. As such, it does not exercise discretionary authority on its own but rather advises the parent body.</a:t>
            </a:r>
          </a:p>
          <a:p>
            <a:r>
              <a:rPr lang="en-US" sz="2800" dirty="0"/>
              <a:t> If signed by the Governor, Senate Bill 1263 will go into effect on January 1, 2025. At that point, the state body will operate according to statute.</a:t>
            </a:r>
          </a:p>
        </p:txBody>
      </p:sp>
      <p:sp>
        <p:nvSpPr>
          <p:cNvPr id="6" name="Rectangle 5">
            <a:extLst>
              <a:ext uri="{FF2B5EF4-FFF2-40B4-BE49-F238E27FC236}">
                <a16:creationId xmlns:a16="http://schemas.microsoft.com/office/drawing/2014/main" id="{BBFFC2AD-4058-2CDF-594F-5D0C33A61C2B}"/>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914937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84F50-1491-DFAE-FD53-1D129E8B65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AA0F00-D6E8-2D08-C960-AF32EEAEC034}"/>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EAE0092F-3854-9ADF-F1AE-080058EA398B}"/>
              </a:ext>
            </a:extLst>
          </p:cNvPr>
          <p:cNvSpPr>
            <a:spLocks noGrp="1"/>
          </p:cNvSpPr>
          <p:nvPr>
            <p:ph type="sldNum" sz="quarter" idx="12"/>
          </p:nvPr>
        </p:nvSpPr>
        <p:spPr/>
        <p:txBody>
          <a:bodyPr/>
          <a:lstStyle/>
          <a:p>
            <a:fld id="{8CF074CD-934D-404A-ACFA-C89B8DACAFC4}" type="slidenum">
              <a:rPr lang="en-US" smtClean="0"/>
              <a:pPr/>
              <a:t>8</a:t>
            </a:fld>
            <a:endParaRPr lang="en-US" sz="2400"/>
          </a:p>
        </p:txBody>
      </p:sp>
      <p:sp>
        <p:nvSpPr>
          <p:cNvPr id="4" name="Content Placeholder 3">
            <a:extLst>
              <a:ext uri="{FF2B5EF4-FFF2-40B4-BE49-F238E27FC236}">
                <a16:creationId xmlns:a16="http://schemas.microsoft.com/office/drawing/2014/main" id="{DD7C7F60-5112-812D-B875-B9205F6B0BA0}"/>
              </a:ext>
            </a:extLst>
          </p:cNvPr>
          <p:cNvSpPr>
            <a:spLocks noGrp="1"/>
          </p:cNvSpPr>
          <p:nvPr>
            <p:ph sz="half" idx="1"/>
          </p:nvPr>
        </p:nvSpPr>
        <p:spPr/>
        <p:txBody>
          <a:bodyPr>
            <a:normAutofit/>
          </a:bodyPr>
          <a:lstStyle/>
          <a:p>
            <a:pPr marL="91440" indent="0">
              <a:buNone/>
            </a:pPr>
            <a:r>
              <a:rPr lang="en-US" sz="2800" b="1"/>
              <a:t>What counts as a meeting?</a:t>
            </a:r>
          </a:p>
          <a:p>
            <a:pPr marL="91440" indent="0">
              <a:buNone/>
            </a:pPr>
            <a:r>
              <a:rPr lang="en-US" sz="2800"/>
              <a:t>A meeting occurs when a quorum of the state body </a:t>
            </a:r>
            <a:r>
              <a:rPr lang="en-US" sz="2800" b="1"/>
              <a:t>gathers</a:t>
            </a:r>
            <a:r>
              <a:rPr lang="en-US" sz="2800"/>
              <a:t> to hear, discuss, or </a:t>
            </a:r>
            <a:r>
              <a:rPr lang="en-US" sz="2800" b="1"/>
              <a:t>deliberate</a:t>
            </a:r>
            <a:r>
              <a:rPr lang="en-US" sz="2800"/>
              <a:t> on an item under its </a:t>
            </a:r>
            <a:r>
              <a:rPr lang="en-US" sz="2800" b="1"/>
              <a:t>jurisdiction</a:t>
            </a:r>
            <a:r>
              <a:rPr lang="en-US" sz="2800"/>
              <a:t>. </a:t>
            </a:r>
          </a:p>
          <a:p>
            <a:pPr marL="91440" indent="0">
              <a:buNone/>
            </a:pPr>
            <a:r>
              <a:rPr lang="en-US" sz="2800"/>
              <a:t>This “gathering” could be inside or outside this meeting. It could also take place virtually in a group text, social media platform, or as a reply all to an email mistakenly sent by staff with all member addresses visible.</a:t>
            </a:r>
          </a:p>
        </p:txBody>
      </p:sp>
      <p:sp>
        <p:nvSpPr>
          <p:cNvPr id="6" name="Rectangle 5">
            <a:extLst>
              <a:ext uri="{FF2B5EF4-FFF2-40B4-BE49-F238E27FC236}">
                <a16:creationId xmlns:a16="http://schemas.microsoft.com/office/drawing/2014/main" id="{B925DDD3-62BF-9107-0A89-9076CC4B230B}"/>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249577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43F71-AFD3-99D3-FDE2-D18AFA5D55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44E9E1-87D9-8FAE-F034-D9F023E79CAE}"/>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FB7F48B8-3109-3716-294A-3905BB1A2DBD}"/>
              </a:ext>
            </a:extLst>
          </p:cNvPr>
          <p:cNvSpPr>
            <a:spLocks noGrp="1"/>
          </p:cNvSpPr>
          <p:nvPr>
            <p:ph type="sldNum" sz="quarter" idx="12"/>
          </p:nvPr>
        </p:nvSpPr>
        <p:spPr/>
        <p:txBody>
          <a:bodyPr/>
          <a:lstStyle/>
          <a:p>
            <a:fld id="{8CF074CD-934D-404A-ACFA-C89B8DACAFC4}" type="slidenum">
              <a:rPr lang="en-US" smtClean="0"/>
              <a:pPr/>
              <a:t>9</a:t>
            </a:fld>
            <a:endParaRPr lang="en-US" sz="2400"/>
          </a:p>
        </p:txBody>
      </p:sp>
      <p:sp>
        <p:nvSpPr>
          <p:cNvPr id="4" name="Content Placeholder 3">
            <a:extLst>
              <a:ext uri="{FF2B5EF4-FFF2-40B4-BE49-F238E27FC236}">
                <a16:creationId xmlns:a16="http://schemas.microsoft.com/office/drawing/2014/main" id="{C064186F-269E-EF04-61DB-99134829FD5C}"/>
              </a:ext>
            </a:extLst>
          </p:cNvPr>
          <p:cNvSpPr>
            <a:spLocks noGrp="1"/>
          </p:cNvSpPr>
          <p:nvPr>
            <p:ph sz="half" idx="1"/>
          </p:nvPr>
        </p:nvSpPr>
        <p:spPr/>
        <p:txBody>
          <a:bodyPr>
            <a:normAutofit/>
          </a:bodyPr>
          <a:lstStyle/>
          <a:p>
            <a:pPr marL="91440" indent="0">
              <a:buNone/>
            </a:pPr>
            <a:r>
              <a:rPr lang="en-US" sz="2800" b="1"/>
              <a:t>Serial meetings</a:t>
            </a:r>
          </a:p>
          <a:p>
            <a:pPr marL="91440" indent="0">
              <a:buNone/>
            </a:pPr>
            <a:r>
              <a:rPr lang="en-US" sz="2800"/>
              <a:t>Serial meetings occur as a result of multiple separate private contacts among members that together constitute a quorum consideration of the body’s business. </a:t>
            </a:r>
          </a:p>
          <a:p>
            <a:pPr marL="91440" indent="0">
              <a:buNone/>
            </a:pPr>
            <a:r>
              <a:rPr lang="en-US" sz="2800"/>
              <a:t>Serial meetings can happen sequentially among the body’s members or through a member’s selective communication (hub and spoke) with multiple members.</a:t>
            </a:r>
          </a:p>
        </p:txBody>
      </p:sp>
      <p:sp>
        <p:nvSpPr>
          <p:cNvPr id="6" name="Rectangle 5">
            <a:extLst>
              <a:ext uri="{FF2B5EF4-FFF2-40B4-BE49-F238E27FC236}">
                <a16:creationId xmlns:a16="http://schemas.microsoft.com/office/drawing/2014/main" id="{BFA6E850-FC60-136C-E734-174B35354DB3}"/>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51165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6C716-29AB-12CF-F37D-5E8439C9F2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3BC602-D61B-3E12-691D-F83E5880D402}"/>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62B6E952-5931-A112-330E-18621A5C0B3A}"/>
              </a:ext>
            </a:extLst>
          </p:cNvPr>
          <p:cNvSpPr>
            <a:spLocks noGrp="1"/>
          </p:cNvSpPr>
          <p:nvPr>
            <p:ph type="sldNum" sz="quarter" idx="12"/>
          </p:nvPr>
        </p:nvSpPr>
        <p:spPr/>
        <p:txBody>
          <a:bodyPr/>
          <a:lstStyle/>
          <a:p>
            <a:fld id="{8CF074CD-934D-404A-ACFA-C89B8DACAFC4}" type="slidenum">
              <a:rPr lang="en-US" smtClean="0"/>
              <a:pPr/>
              <a:t>10</a:t>
            </a:fld>
            <a:endParaRPr lang="en-US" sz="2400"/>
          </a:p>
        </p:txBody>
      </p:sp>
      <p:sp>
        <p:nvSpPr>
          <p:cNvPr id="4" name="Content Placeholder 3">
            <a:extLst>
              <a:ext uri="{FF2B5EF4-FFF2-40B4-BE49-F238E27FC236}">
                <a16:creationId xmlns:a16="http://schemas.microsoft.com/office/drawing/2014/main" id="{1E48E2F7-51F7-B783-1755-B74C476E0A8F}"/>
              </a:ext>
            </a:extLst>
          </p:cNvPr>
          <p:cNvSpPr>
            <a:spLocks noGrp="1"/>
          </p:cNvSpPr>
          <p:nvPr>
            <p:ph sz="half" idx="1"/>
          </p:nvPr>
        </p:nvSpPr>
        <p:spPr>
          <a:xfrm>
            <a:off x="1097278" y="1804545"/>
            <a:ext cx="10058400" cy="4023360"/>
          </a:xfrm>
        </p:spPr>
        <p:txBody>
          <a:bodyPr>
            <a:normAutofit lnSpcReduction="10000"/>
          </a:bodyPr>
          <a:lstStyle/>
          <a:p>
            <a:pPr marL="91440" indent="0">
              <a:buNone/>
            </a:pPr>
            <a:r>
              <a:rPr lang="en-US" sz="2800" b="1"/>
              <a:t>Deliberation</a:t>
            </a:r>
          </a:p>
          <a:p>
            <a:pPr marL="91440" indent="0">
              <a:buNone/>
            </a:pPr>
            <a:r>
              <a:rPr lang="en-US" sz="2800"/>
              <a:t>The Act applies when a quorum of a state body meet to listen, talk, or think about an issue. Members do not have to vote for the Act to apply. Deliberation includes gathering and sharing facts before making a decision. </a:t>
            </a:r>
          </a:p>
          <a:p>
            <a:pPr marL="91440" indent="0">
              <a:buNone/>
            </a:pPr>
            <a:r>
              <a:rPr lang="en-US" sz="2800"/>
              <a:t>This involves not just making decisions, but also collecting information, analyzing it, discussing, and negotiating. Deliberation is about carefully considering the reasons for and against a choice, including figuring out the facts.</a:t>
            </a:r>
            <a:endParaRPr lang="en-US" sz="3600"/>
          </a:p>
        </p:txBody>
      </p:sp>
      <p:sp>
        <p:nvSpPr>
          <p:cNvPr id="6" name="Rectangle 5">
            <a:extLst>
              <a:ext uri="{FF2B5EF4-FFF2-40B4-BE49-F238E27FC236}">
                <a16:creationId xmlns:a16="http://schemas.microsoft.com/office/drawing/2014/main" id="{336A99D1-2A56-189E-0B98-A53106518B48}"/>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047789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50FB5-C6B7-6903-6C2C-B76EDBD751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434979-EBBD-84C4-1764-394094E29B08}"/>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30181F72-E64C-D404-2C9F-DC5D181208E0}"/>
              </a:ext>
            </a:extLst>
          </p:cNvPr>
          <p:cNvSpPr>
            <a:spLocks noGrp="1"/>
          </p:cNvSpPr>
          <p:nvPr>
            <p:ph type="sldNum" sz="quarter" idx="12"/>
          </p:nvPr>
        </p:nvSpPr>
        <p:spPr/>
        <p:txBody>
          <a:bodyPr/>
          <a:lstStyle/>
          <a:p>
            <a:fld id="{8CF074CD-934D-404A-ACFA-C89B8DACAFC4}" type="slidenum">
              <a:rPr lang="en-US" smtClean="0"/>
              <a:pPr/>
              <a:t>11</a:t>
            </a:fld>
            <a:endParaRPr lang="en-US" sz="2400"/>
          </a:p>
        </p:txBody>
      </p:sp>
      <p:sp>
        <p:nvSpPr>
          <p:cNvPr id="4" name="Content Placeholder 3">
            <a:extLst>
              <a:ext uri="{FF2B5EF4-FFF2-40B4-BE49-F238E27FC236}">
                <a16:creationId xmlns:a16="http://schemas.microsoft.com/office/drawing/2014/main" id="{47130D72-4AB9-1006-A625-49C2B96F40C5}"/>
              </a:ext>
            </a:extLst>
          </p:cNvPr>
          <p:cNvSpPr>
            <a:spLocks noGrp="1"/>
          </p:cNvSpPr>
          <p:nvPr>
            <p:ph sz="half" idx="1"/>
          </p:nvPr>
        </p:nvSpPr>
        <p:spPr/>
        <p:txBody>
          <a:bodyPr>
            <a:normAutofit/>
          </a:bodyPr>
          <a:lstStyle/>
          <a:p>
            <a:pPr marL="91440" indent="0">
              <a:buNone/>
            </a:pPr>
            <a:r>
              <a:rPr lang="en-US" sz="2800" b="1"/>
              <a:t>Subject matter jurisdiction</a:t>
            </a:r>
          </a:p>
          <a:p>
            <a:pPr marL="91440" indent="0">
              <a:buNone/>
            </a:pPr>
            <a:r>
              <a:rPr lang="en-US" sz="2800"/>
              <a:t>Refers to the body’s authority to address a certain issue.</a:t>
            </a:r>
          </a:p>
          <a:p>
            <a:pPr marL="91440" indent="0">
              <a:buNone/>
            </a:pPr>
            <a:r>
              <a:rPr lang="en-US" sz="2800"/>
              <a:t>The Act applies when a quorum of a state body discusses any topic within their authority, not just items on a public meeting agenda. This means any relevant topic the body may consider is subject to the Act, preventing them from making decisions or discussing public matters in private. </a:t>
            </a:r>
          </a:p>
        </p:txBody>
      </p:sp>
      <p:sp>
        <p:nvSpPr>
          <p:cNvPr id="6" name="Rectangle 5">
            <a:extLst>
              <a:ext uri="{FF2B5EF4-FFF2-40B4-BE49-F238E27FC236}">
                <a16:creationId xmlns:a16="http://schemas.microsoft.com/office/drawing/2014/main" id="{C5B48D98-422B-9834-6385-EDFA48830109}"/>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375745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2E6C7-6FE9-A02A-90AE-DD02F0672C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560579-70EF-B4E7-37BC-41BF83ED1D72}"/>
              </a:ext>
            </a:extLst>
          </p:cNvPr>
          <p:cNvSpPr>
            <a:spLocks noGrp="1"/>
          </p:cNvSpPr>
          <p:nvPr>
            <p:ph type="title"/>
          </p:nvPr>
        </p:nvSpPr>
        <p:spPr>
          <a:xfrm>
            <a:off x="1066800" y="231116"/>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4D4B6500-DF23-84CD-DFE1-E7AE334DBB27}"/>
              </a:ext>
            </a:extLst>
          </p:cNvPr>
          <p:cNvSpPr>
            <a:spLocks noGrp="1"/>
          </p:cNvSpPr>
          <p:nvPr>
            <p:ph type="sldNum" sz="quarter" idx="12"/>
          </p:nvPr>
        </p:nvSpPr>
        <p:spPr/>
        <p:txBody>
          <a:bodyPr/>
          <a:lstStyle/>
          <a:p>
            <a:fld id="{8CF074CD-934D-404A-ACFA-C89B8DACAFC4}" type="slidenum">
              <a:rPr lang="en-US" smtClean="0"/>
              <a:pPr/>
              <a:t>12</a:t>
            </a:fld>
            <a:endParaRPr lang="en-US" sz="2400"/>
          </a:p>
        </p:txBody>
      </p:sp>
      <p:sp>
        <p:nvSpPr>
          <p:cNvPr id="4" name="Content Placeholder 3">
            <a:extLst>
              <a:ext uri="{FF2B5EF4-FFF2-40B4-BE49-F238E27FC236}">
                <a16:creationId xmlns:a16="http://schemas.microsoft.com/office/drawing/2014/main" id="{2AD4F11E-354D-2386-350C-B4DC284A6839}"/>
              </a:ext>
            </a:extLst>
          </p:cNvPr>
          <p:cNvSpPr>
            <a:spLocks noGrp="1"/>
          </p:cNvSpPr>
          <p:nvPr>
            <p:ph sz="half" idx="1"/>
          </p:nvPr>
        </p:nvSpPr>
        <p:spPr>
          <a:xfrm>
            <a:off x="1216152" y="1845734"/>
            <a:ext cx="9939526" cy="4023360"/>
          </a:xfrm>
        </p:spPr>
        <p:txBody>
          <a:bodyPr>
            <a:normAutofit/>
          </a:bodyPr>
          <a:lstStyle/>
          <a:p>
            <a:pPr marL="91440" indent="0">
              <a:buNone/>
            </a:pPr>
            <a:r>
              <a:rPr lang="en-US" sz="2800" b="1" dirty="0"/>
              <a:t>Meeting notice and agenda</a:t>
            </a:r>
          </a:p>
          <a:p>
            <a:pPr marL="91440" indent="0">
              <a:buNone/>
            </a:pPr>
            <a:r>
              <a:rPr lang="en-US" sz="2800" dirty="0"/>
              <a:t>A state body subject to the Act is required to provide advance public notice of its meetings, including a detailed agenda of the items to be discussed. This notice and agenda must be sent to any requesting individual and posted on the state body’s website at least 10 calendar days prior to a regular meeting. </a:t>
            </a:r>
            <a:endParaRPr lang="en-US" sz="3600" dirty="0"/>
          </a:p>
        </p:txBody>
      </p:sp>
      <p:sp>
        <p:nvSpPr>
          <p:cNvPr id="6" name="Rectangle 5">
            <a:extLst>
              <a:ext uri="{FF2B5EF4-FFF2-40B4-BE49-F238E27FC236}">
                <a16:creationId xmlns:a16="http://schemas.microsoft.com/office/drawing/2014/main" id="{EE456405-5D35-8C74-E061-111131BD5DC1}"/>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601404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C56F8-C6D3-EB42-E86E-7F83D341F7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DC7E6E-0419-6960-20CD-C42C2E309CD7}"/>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9CC0EE60-FA28-AE17-D56E-87FE83BDABF6}"/>
              </a:ext>
            </a:extLst>
          </p:cNvPr>
          <p:cNvSpPr>
            <a:spLocks noGrp="1"/>
          </p:cNvSpPr>
          <p:nvPr>
            <p:ph type="sldNum" sz="quarter" idx="12"/>
          </p:nvPr>
        </p:nvSpPr>
        <p:spPr/>
        <p:txBody>
          <a:bodyPr/>
          <a:lstStyle/>
          <a:p>
            <a:fld id="{8CF074CD-934D-404A-ACFA-C89B8DACAFC4}" type="slidenum">
              <a:rPr lang="en-US" smtClean="0"/>
              <a:pPr/>
              <a:t>13</a:t>
            </a:fld>
            <a:endParaRPr lang="en-US" sz="2400"/>
          </a:p>
        </p:txBody>
      </p:sp>
      <p:sp>
        <p:nvSpPr>
          <p:cNvPr id="4" name="Content Placeholder 3">
            <a:extLst>
              <a:ext uri="{FF2B5EF4-FFF2-40B4-BE49-F238E27FC236}">
                <a16:creationId xmlns:a16="http://schemas.microsoft.com/office/drawing/2014/main" id="{3D661796-A6DD-B23E-FE72-D137DCDF63B9}"/>
              </a:ext>
            </a:extLst>
          </p:cNvPr>
          <p:cNvSpPr>
            <a:spLocks noGrp="1"/>
          </p:cNvSpPr>
          <p:nvPr>
            <p:ph sz="half" idx="1"/>
          </p:nvPr>
        </p:nvSpPr>
        <p:spPr>
          <a:xfrm>
            <a:off x="1097278" y="1813870"/>
            <a:ext cx="10058400" cy="4023360"/>
          </a:xfrm>
        </p:spPr>
        <p:txBody>
          <a:bodyPr>
            <a:normAutofit/>
          </a:bodyPr>
          <a:lstStyle/>
          <a:p>
            <a:pPr marL="91440" indent="0">
              <a:buNone/>
            </a:pPr>
            <a:r>
              <a:rPr lang="en-US" sz="2800" b="1"/>
              <a:t>What must a meeting notice include?</a:t>
            </a:r>
            <a:endParaRPr lang="en-US" sz="2000"/>
          </a:p>
          <a:p>
            <a:r>
              <a:rPr lang="en-US"/>
              <a:t> Substantive information about the meeting, including an agenda describing each item of business that the state body will consider at the meeting.</a:t>
            </a:r>
          </a:p>
          <a:p>
            <a:r>
              <a:rPr lang="en-US"/>
              <a:t> The meeting’s time and location details.</a:t>
            </a:r>
          </a:p>
          <a:p>
            <a:r>
              <a:rPr lang="en-US"/>
              <a:t> Contact information for the person available to answer questions about the meeting.</a:t>
            </a:r>
          </a:p>
          <a:p>
            <a:r>
              <a:rPr lang="en-US"/>
              <a:t> The state body’s website address.</a:t>
            </a:r>
          </a:p>
          <a:p>
            <a:r>
              <a:rPr lang="en-US"/>
              <a:t> Instructions on how individuals can request accommodations.</a:t>
            </a:r>
            <a:endParaRPr lang="en-US" sz="3200"/>
          </a:p>
        </p:txBody>
      </p:sp>
      <p:sp>
        <p:nvSpPr>
          <p:cNvPr id="6" name="Rectangle 5">
            <a:extLst>
              <a:ext uri="{FF2B5EF4-FFF2-40B4-BE49-F238E27FC236}">
                <a16:creationId xmlns:a16="http://schemas.microsoft.com/office/drawing/2014/main" id="{8161F540-71FB-F6A4-5D31-61EF7C0755E6}"/>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988694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2BE7C-622E-AE1F-8320-AEAC381812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0904A7-9C56-904E-11F9-4B36EC724752}"/>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0893D021-6782-D48A-8CF5-4C85A20AD33D}"/>
              </a:ext>
            </a:extLst>
          </p:cNvPr>
          <p:cNvSpPr>
            <a:spLocks noGrp="1"/>
          </p:cNvSpPr>
          <p:nvPr>
            <p:ph type="sldNum" sz="quarter" idx="12"/>
          </p:nvPr>
        </p:nvSpPr>
        <p:spPr/>
        <p:txBody>
          <a:bodyPr/>
          <a:lstStyle/>
          <a:p>
            <a:fld id="{8CF074CD-934D-404A-ACFA-C89B8DACAFC4}" type="slidenum">
              <a:rPr lang="en-US" smtClean="0"/>
              <a:pPr/>
              <a:t>14</a:t>
            </a:fld>
            <a:endParaRPr lang="en-US" sz="2400"/>
          </a:p>
        </p:txBody>
      </p:sp>
      <p:sp>
        <p:nvSpPr>
          <p:cNvPr id="4" name="Content Placeholder 3">
            <a:extLst>
              <a:ext uri="{FF2B5EF4-FFF2-40B4-BE49-F238E27FC236}">
                <a16:creationId xmlns:a16="http://schemas.microsoft.com/office/drawing/2014/main" id="{40B8BBF4-A56F-7B77-52FE-6FA6370BF746}"/>
              </a:ext>
            </a:extLst>
          </p:cNvPr>
          <p:cNvSpPr>
            <a:spLocks noGrp="1"/>
          </p:cNvSpPr>
          <p:nvPr>
            <p:ph sz="half" idx="1"/>
          </p:nvPr>
        </p:nvSpPr>
        <p:spPr/>
        <p:txBody>
          <a:bodyPr>
            <a:normAutofit/>
          </a:bodyPr>
          <a:lstStyle/>
          <a:p>
            <a:pPr marL="91440" indent="0">
              <a:buNone/>
            </a:pPr>
            <a:r>
              <a:rPr lang="en-US" sz="2800" b="1"/>
              <a:t>What must a meeting agenda include?</a:t>
            </a:r>
            <a:endParaRPr lang="en-US" sz="2000"/>
          </a:p>
          <a:p>
            <a:r>
              <a:rPr lang="en-US"/>
              <a:t> The description of each agenda item generally need not exceed 20 words, but it must give the average person enough information to decide whether to attend or participate in the meeting.</a:t>
            </a:r>
          </a:p>
          <a:p>
            <a:r>
              <a:rPr lang="en-US"/>
              <a:t> A state body ordinarily may not deliberate or act upon on any item not described, or inadequately described, on the agenda.</a:t>
            </a:r>
          </a:p>
        </p:txBody>
      </p:sp>
      <p:sp>
        <p:nvSpPr>
          <p:cNvPr id="6" name="Rectangle 5">
            <a:extLst>
              <a:ext uri="{FF2B5EF4-FFF2-40B4-BE49-F238E27FC236}">
                <a16:creationId xmlns:a16="http://schemas.microsoft.com/office/drawing/2014/main" id="{6E5BD8A9-D3E9-939D-2BF7-0AC4DB143F56}"/>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2890690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47A97-5656-5380-A82D-55F1C4C6D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413E6B-4625-C0E8-7BE1-ED4F1118B6CB}"/>
              </a:ext>
            </a:extLst>
          </p:cNvPr>
          <p:cNvSpPr>
            <a:spLocks noGrp="1"/>
          </p:cNvSpPr>
          <p:nvPr>
            <p:ph type="title"/>
          </p:nvPr>
        </p:nvSpPr>
        <p:spPr>
          <a:xfrm>
            <a:off x="1097280" y="199505"/>
            <a:ext cx="10058400" cy="1366059"/>
          </a:xfrm>
        </p:spPr>
        <p:txBody>
          <a:bodyPr>
            <a:noAutofit/>
          </a:bodyPr>
          <a:lstStyle/>
          <a:p>
            <a:r>
              <a:rPr lang="en-US" sz="4000" b="1"/>
              <a:t>Bagley-Keene Overview</a:t>
            </a:r>
            <a:endParaRPr lang="en-US" sz="8800"/>
          </a:p>
        </p:txBody>
      </p:sp>
      <p:sp>
        <p:nvSpPr>
          <p:cNvPr id="3" name="Slide Number Placeholder 2">
            <a:extLst>
              <a:ext uri="{FF2B5EF4-FFF2-40B4-BE49-F238E27FC236}">
                <a16:creationId xmlns:a16="http://schemas.microsoft.com/office/drawing/2014/main" id="{D6FF14C4-AB3E-03FB-80C8-ED4FBCB5CFA0}"/>
              </a:ext>
            </a:extLst>
          </p:cNvPr>
          <p:cNvSpPr>
            <a:spLocks noGrp="1"/>
          </p:cNvSpPr>
          <p:nvPr>
            <p:ph type="sldNum" sz="quarter" idx="12"/>
          </p:nvPr>
        </p:nvSpPr>
        <p:spPr/>
        <p:txBody>
          <a:bodyPr/>
          <a:lstStyle/>
          <a:p>
            <a:fld id="{8CF074CD-934D-404A-ACFA-C89B8DACAFC4}" type="slidenum">
              <a:rPr lang="en-US" smtClean="0"/>
              <a:pPr/>
              <a:t>15</a:t>
            </a:fld>
            <a:endParaRPr lang="en-US" sz="2400"/>
          </a:p>
        </p:txBody>
      </p:sp>
      <p:sp>
        <p:nvSpPr>
          <p:cNvPr id="4" name="Content Placeholder 3">
            <a:extLst>
              <a:ext uri="{FF2B5EF4-FFF2-40B4-BE49-F238E27FC236}">
                <a16:creationId xmlns:a16="http://schemas.microsoft.com/office/drawing/2014/main" id="{DABA8F16-1617-EB8C-F1A1-8FAF30E36962}"/>
              </a:ext>
            </a:extLst>
          </p:cNvPr>
          <p:cNvSpPr>
            <a:spLocks noGrp="1"/>
          </p:cNvSpPr>
          <p:nvPr>
            <p:ph sz="half" idx="1"/>
          </p:nvPr>
        </p:nvSpPr>
        <p:spPr/>
        <p:txBody>
          <a:bodyPr>
            <a:normAutofit/>
          </a:bodyPr>
          <a:lstStyle/>
          <a:p>
            <a:pPr marL="91440" indent="0">
              <a:buNone/>
            </a:pPr>
            <a:r>
              <a:rPr lang="en-US" sz="2800" b="1"/>
              <a:t>Public attendance at meeting</a:t>
            </a:r>
            <a:endParaRPr lang="en-US" sz="2000"/>
          </a:p>
          <a:p>
            <a:pPr marL="91440" indent="0">
              <a:buNone/>
            </a:pPr>
            <a:r>
              <a:rPr lang="en-US"/>
              <a:t>The public is generally entitled to attend meetings, except for authorized closed sessions, with minimal restrictions. Meeting locations must be accessible to all members of the public, including individuals with disabilities. </a:t>
            </a:r>
          </a:p>
          <a:p>
            <a:pPr marL="91440" indent="0">
              <a:buNone/>
            </a:pPr>
            <a:r>
              <a:rPr lang="en-US"/>
              <a:t>A state body must provide the public an opportunity to comment on each agenda item before voting, ensuring the body fully understands public concerns before making decisions.</a:t>
            </a:r>
          </a:p>
        </p:txBody>
      </p:sp>
      <p:sp>
        <p:nvSpPr>
          <p:cNvPr id="6" name="Rectangle 5">
            <a:extLst>
              <a:ext uri="{FF2B5EF4-FFF2-40B4-BE49-F238E27FC236}">
                <a16:creationId xmlns:a16="http://schemas.microsoft.com/office/drawing/2014/main" id="{F8C38334-381B-2EFB-79D4-28CD5A197406}"/>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238564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C29FB-FA6E-3A77-FAC1-0A3170B275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9906E5-F429-C4B4-CCEF-032E4C57B96D}"/>
              </a:ext>
            </a:extLst>
          </p:cNvPr>
          <p:cNvSpPr>
            <a:spLocks noGrp="1"/>
          </p:cNvSpPr>
          <p:nvPr>
            <p:ph type="title"/>
          </p:nvPr>
        </p:nvSpPr>
        <p:spPr>
          <a:xfrm>
            <a:off x="1097280" y="199505"/>
            <a:ext cx="10058400" cy="1366059"/>
          </a:xfrm>
        </p:spPr>
        <p:txBody>
          <a:bodyPr>
            <a:noAutofit/>
          </a:bodyPr>
          <a:lstStyle/>
          <a:p>
            <a:r>
              <a:rPr lang="en-US" sz="4000" b="1" dirty="0"/>
              <a:t>Roles</a:t>
            </a:r>
            <a:endParaRPr lang="en-US" sz="8800" dirty="0"/>
          </a:p>
        </p:txBody>
      </p:sp>
      <p:sp>
        <p:nvSpPr>
          <p:cNvPr id="3" name="Slide Number Placeholder 2">
            <a:extLst>
              <a:ext uri="{FF2B5EF4-FFF2-40B4-BE49-F238E27FC236}">
                <a16:creationId xmlns:a16="http://schemas.microsoft.com/office/drawing/2014/main" id="{2370D555-CB3D-44FB-67C9-C9871A600E4B}"/>
              </a:ext>
            </a:extLst>
          </p:cNvPr>
          <p:cNvSpPr>
            <a:spLocks noGrp="1"/>
          </p:cNvSpPr>
          <p:nvPr>
            <p:ph type="sldNum" sz="quarter" idx="12"/>
          </p:nvPr>
        </p:nvSpPr>
        <p:spPr/>
        <p:txBody>
          <a:bodyPr/>
          <a:lstStyle/>
          <a:p>
            <a:fld id="{8CF074CD-934D-404A-ACFA-C89B8DACAFC4}" type="slidenum">
              <a:rPr lang="en-US" smtClean="0"/>
              <a:pPr/>
              <a:t>16</a:t>
            </a:fld>
            <a:endParaRPr lang="en-US" sz="2400"/>
          </a:p>
        </p:txBody>
      </p:sp>
      <p:sp>
        <p:nvSpPr>
          <p:cNvPr id="4" name="Content Placeholder 3">
            <a:extLst>
              <a:ext uri="{FF2B5EF4-FFF2-40B4-BE49-F238E27FC236}">
                <a16:creationId xmlns:a16="http://schemas.microsoft.com/office/drawing/2014/main" id="{A247CABF-83F0-FD76-AA45-797CBD55A526}"/>
              </a:ext>
            </a:extLst>
          </p:cNvPr>
          <p:cNvSpPr>
            <a:spLocks noGrp="1"/>
          </p:cNvSpPr>
          <p:nvPr>
            <p:ph sz="half" idx="1"/>
          </p:nvPr>
        </p:nvSpPr>
        <p:spPr>
          <a:xfrm>
            <a:off x="1097276" y="1845734"/>
            <a:ext cx="10498375" cy="4023360"/>
          </a:xfrm>
        </p:spPr>
        <p:txBody>
          <a:bodyPr>
            <a:normAutofit fontScale="92500"/>
          </a:bodyPr>
          <a:lstStyle/>
          <a:p>
            <a:r>
              <a:rPr lang="en-US" sz="2800" b="1" dirty="0"/>
              <a:t> RDI-TPA Workgroup Members: </a:t>
            </a:r>
            <a:r>
              <a:rPr lang="en-US" sz="2800" dirty="0"/>
              <a:t>Fulfill the workgroup charge and statute (pending)</a:t>
            </a:r>
          </a:p>
          <a:p>
            <a:r>
              <a:rPr lang="en-US" sz="2800" b="1" dirty="0"/>
              <a:t> RDI-TPA Workgroup Staff: </a:t>
            </a:r>
            <a:r>
              <a:rPr lang="en-US" sz="2800" dirty="0"/>
              <a:t>Support the workgroup</a:t>
            </a:r>
            <a:endParaRPr lang="en-US" sz="2800" b="1" dirty="0"/>
          </a:p>
          <a:p>
            <a:r>
              <a:rPr lang="en-US" sz="2800" b="1" dirty="0"/>
              <a:t> CTC Liaisons: </a:t>
            </a:r>
            <a:r>
              <a:rPr lang="en-US" sz="2800" dirty="0"/>
              <a:t>Listen to input from the workgroup to share with the authorizing body</a:t>
            </a:r>
            <a:endParaRPr lang="en-US" sz="2800" b="1" dirty="0"/>
          </a:p>
          <a:p>
            <a:r>
              <a:rPr lang="en-US" sz="2800" b="1" dirty="0"/>
              <a:t> CTC Staff: </a:t>
            </a:r>
            <a:r>
              <a:rPr lang="en-US" sz="2800" dirty="0"/>
              <a:t>Listen to discussions of the workgroup and provide factual information to the body when prompted by Workgroup Staff or the Chairs</a:t>
            </a:r>
          </a:p>
          <a:p>
            <a:r>
              <a:rPr lang="en-US" sz="2800" b="1" dirty="0"/>
              <a:t> Public: </a:t>
            </a:r>
            <a:r>
              <a:rPr lang="en-US" sz="2800" dirty="0"/>
              <a:t>Participate in the workgroup according to provisions of the Act</a:t>
            </a:r>
          </a:p>
        </p:txBody>
      </p:sp>
      <p:sp>
        <p:nvSpPr>
          <p:cNvPr id="6" name="Rectangle 5">
            <a:extLst>
              <a:ext uri="{FF2B5EF4-FFF2-40B4-BE49-F238E27FC236}">
                <a16:creationId xmlns:a16="http://schemas.microsoft.com/office/drawing/2014/main" id="{6BB8AD97-EDDF-5F1E-96EA-4507593D1670}"/>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429910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41A89-CE47-D250-8FA2-C3F2B84070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FA431B-9A28-AF35-A29B-871522C9E720}"/>
              </a:ext>
            </a:extLst>
          </p:cNvPr>
          <p:cNvSpPr>
            <a:spLocks noGrp="1"/>
          </p:cNvSpPr>
          <p:nvPr>
            <p:ph type="title"/>
          </p:nvPr>
        </p:nvSpPr>
        <p:spPr>
          <a:xfrm>
            <a:off x="1097280" y="199505"/>
            <a:ext cx="10058400" cy="1366059"/>
          </a:xfrm>
        </p:spPr>
        <p:txBody>
          <a:bodyPr>
            <a:noAutofit/>
          </a:bodyPr>
          <a:lstStyle/>
          <a:p>
            <a:r>
              <a:rPr lang="en-US" sz="4000" b="1"/>
              <a:t>Robert’s Rules of Order</a:t>
            </a:r>
          </a:p>
        </p:txBody>
      </p:sp>
      <p:sp>
        <p:nvSpPr>
          <p:cNvPr id="3" name="Slide Number Placeholder 2">
            <a:extLst>
              <a:ext uri="{FF2B5EF4-FFF2-40B4-BE49-F238E27FC236}">
                <a16:creationId xmlns:a16="http://schemas.microsoft.com/office/drawing/2014/main" id="{37AE8F26-FB83-41BF-BB28-6156AEAD65F0}"/>
              </a:ext>
            </a:extLst>
          </p:cNvPr>
          <p:cNvSpPr>
            <a:spLocks noGrp="1"/>
          </p:cNvSpPr>
          <p:nvPr>
            <p:ph type="sldNum" sz="quarter" idx="12"/>
          </p:nvPr>
        </p:nvSpPr>
        <p:spPr/>
        <p:txBody>
          <a:bodyPr/>
          <a:lstStyle/>
          <a:p>
            <a:fld id="{8CF074CD-934D-404A-ACFA-C89B8DACAFC4}" type="slidenum">
              <a:rPr lang="en-US" smtClean="0"/>
              <a:pPr/>
              <a:t>17</a:t>
            </a:fld>
            <a:endParaRPr lang="en-US" sz="2400"/>
          </a:p>
        </p:txBody>
      </p:sp>
      <p:sp>
        <p:nvSpPr>
          <p:cNvPr id="4" name="Content Placeholder 3">
            <a:extLst>
              <a:ext uri="{FF2B5EF4-FFF2-40B4-BE49-F238E27FC236}">
                <a16:creationId xmlns:a16="http://schemas.microsoft.com/office/drawing/2014/main" id="{1B1FA64B-D6CA-A4B7-38F2-61279A8A3CDF}"/>
              </a:ext>
            </a:extLst>
          </p:cNvPr>
          <p:cNvSpPr>
            <a:spLocks noGrp="1"/>
          </p:cNvSpPr>
          <p:nvPr>
            <p:ph sz="half" idx="1"/>
          </p:nvPr>
        </p:nvSpPr>
        <p:spPr>
          <a:xfrm>
            <a:off x="1097278" y="1845734"/>
            <a:ext cx="10763418" cy="4023360"/>
          </a:xfrm>
        </p:spPr>
        <p:txBody>
          <a:bodyPr>
            <a:noAutofit/>
          </a:bodyPr>
          <a:lstStyle/>
          <a:p>
            <a:pPr marL="91440" indent="0">
              <a:buNone/>
            </a:pPr>
            <a:r>
              <a:rPr lang="en-US" dirty="0"/>
              <a:t>The Commission utilizes process formalities from Robert’s Rules of Order. We incorporate these processes into a script, which we provide to the Chair Pro-Tempore, and thereafter, the Co-Chairs. </a:t>
            </a:r>
          </a:p>
          <a:p>
            <a:pPr marL="91440" indent="0">
              <a:buNone/>
            </a:pPr>
            <a:r>
              <a:rPr lang="en-US" dirty="0"/>
              <a:t>Key points for our meeting:</a:t>
            </a:r>
          </a:p>
          <a:p>
            <a:r>
              <a:rPr lang="en-US" dirty="0"/>
              <a:t> Information Items v. Information/Action Items v. Action Items</a:t>
            </a:r>
          </a:p>
          <a:p>
            <a:r>
              <a:rPr lang="en-US" dirty="0"/>
              <a:t> Any Action Item requires deliberation, a motion, a second, and a vote of the quorum</a:t>
            </a:r>
          </a:p>
          <a:p>
            <a:r>
              <a:rPr lang="en-US" dirty="0"/>
              <a:t> The difference between abstention and recusal</a:t>
            </a:r>
          </a:p>
        </p:txBody>
      </p:sp>
      <p:sp>
        <p:nvSpPr>
          <p:cNvPr id="6" name="Rectangle 5">
            <a:extLst>
              <a:ext uri="{FF2B5EF4-FFF2-40B4-BE49-F238E27FC236}">
                <a16:creationId xmlns:a16="http://schemas.microsoft.com/office/drawing/2014/main" id="{7138C4D3-5958-C798-ECA5-F82A3BBD896E}"/>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382444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41A89-CE47-D250-8FA2-C3F2B84070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FA431B-9A28-AF35-A29B-871522C9E720}"/>
              </a:ext>
            </a:extLst>
          </p:cNvPr>
          <p:cNvSpPr>
            <a:spLocks noGrp="1"/>
          </p:cNvSpPr>
          <p:nvPr>
            <p:ph type="title"/>
          </p:nvPr>
        </p:nvSpPr>
        <p:spPr>
          <a:xfrm>
            <a:off x="1097280" y="199505"/>
            <a:ext cx="10058400" cy="1366059"/>
          </a:xfrm>
        </p:spPr>
        <p:txBody>
          <a:bodyPr>
            <a:noAutofit/>
          </a:bodyPr>
          <a:lstStyle/>
          <a:p>
            <a:r>
              <a:rPr lang="en-US" sz="4000" b="1"/>
              <a:t>Robert’s Rules of Order</a:t>
            </a:r>
          </a:p>
        </p:txBody>
      </p:sp>
      <p:sp>
        <p:nvSpPr>
          <p:cNvPr id="3" name="Slide Number Placeholder 2">
            <a:extLst>
              <a:ext uri="{FF2B5EF4-FFF2-40B4-BE49-F238E27FC236}">
                <a16:creationId xmlns:a16="http://schemas.microsoft.com/office/drawing/2014/main" id="{37AE8F26-FB83-41BF-BB28-6156AEAD65F0}"/>
              </a:ext>
            </a:extLst>
          </p:cNvPr>
          <p:cNvSpPr>
            <a:spLocks noGrp="1"/>
          </p:cNvSpPr>
          <p:nvPr>
            <p:ph type="sldNum" sz="quarter" idx="12"/>
          </p:nvPr>
        </p:nvSpPr>
        <p:spPr/>
        <p:txBody>
          <a:bodyPr/>
          <a:lstStyle/>
          <a:p>
            <a:fld id="{8CF074CD-934D-404A-ACFA-C89B8DACAFC4}" type="slidenum">
              <a:rPr lang="en-US" smtClean="0"/>
              <a:pPr/>
              <a:t>18</a:t>
            </a:fld>
            <a:endParaRPr lang="en-US" sz="2400"/>
          </a:p>
        </p:txBody>
      </p:sp>
      <p:sp>
        <p:nvSpPr>
          <p:cNvPr id="4" name="Content Placeholder 3">
            <a:extLst>
              <a:ext uri="{FF2B5EF4-FFF2-40B4-BE49-F238E27FC236}">
                <a16:creationId xmlns:a16="http://schemas.microsoft.com/office/drawing/2014/main" id="{1B1FA64B-D6CA-A4B7-38F2-61279A8A3CDF}"/>
              </a:ext>
            </a:extLst>
          </p:cNvPr>
          <p:cNvSpPr>
            <a:spLocks noGrp="1"/>
          </p:cNvSpPr>
          <p:nvPr>
            <p:ph sz="half" idx="1"/>
          </p:nvPr>
        </p:nvSpPr>
        <p:spPr>
          <a:xfrm>
            <a:off x="1097278" y="1845734"/>
            <a:ext cx="10763418" cy="4023360"/>
          </a:xfrm>
        </p:spPr>
        <p:txBody>
          <a:bodyPr>
            <a:noAutofit/>
          </a:bodyPr>
          <a:lstStyle/>
          <a:p>
            <a:pPr marL="91440" indent="0">
              <a:buNone/>
            </a:pPr>
            <a:r>
              <a:rPr lang="en-US" dirty="0"/>
              <a:t>The Commission utilizes process formalities from Robert’s Rules of Order. We incorporate these processes into a script, which we provide to the Chair Pro-Tempore, and thereafter, the Co-Chairs. </a:t>
            </a:r>
          </a:p>
          <a:p>
            <a:pPr marL="91440" indent="0">
              <a:buNone/>
            </a:pPr>
            <a:r>
              <a:rPr lang="en-US" dirty="0"/>
              <a:t>Key points for our meeting:</a:t>
            </a:r>
          </a:p>
          <a:p>
            <a:r>
              <a:rPr lang="en-US" dirty="0"/>
              <a:t> Information Items v. Information/Action Items v. Action Items</a:t>
            </a:r>
          </a:p>
          <a:p>
            <a:r>
              <a:rPr lang="en-US" dirty="0"/>
              <a:t> Any Action Item requires deliberation, a motion, a second, and a vote of the quorum</a:t>
            </a:r>
          </a:p>
          <a:p>
            <a:r>
              <a:rPr lang="en-US" dirty="0"/>
              <a:t> The difference between abstention and recusal</a:t>
            </a:r>
          </a:p>
        </p:txBody>
      </p:sp>
      <p:sp>
        <p:nvSpPr>
          <p:cNvPr id="6" name="Rectangle 5">
            <a:extLst>
              <a:ext uri="{FF2B5EF4-FFF2-40B4-BE49-F238E27FC236}">
                <a16:creationId xmlns:a16="http://schemas.microsoft.com/office/drawing/2014/main" id="{7138C4D3-5958-C798-ECA5-F82A3BBD896E}"/>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2916545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7635A-C740-05EF-CA4E-FD731BD847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5A51D1-1ABA-5B90-8777-7DFBCBF0F60B}"/>
              </a:ext>
            </a:extLst>
          </p:cNvPr>
          <p:cNvSpPr>
            <a:spLocks noGrp="1"/>
          </p:cNvSpPr>
          <p:nvPr>
            <p:ph type="title"/>
          </p:nvPr>
        </p:nvSpPr>
        <p:spPr/>
        <p:txBody>
          <a:bodyPr>
            <a:noAutofit/>
          </a:bodyPr>
          <a:lstStyle/>
          <a:p>
            <a:r>
              <a:rPr lang="en-US" sz="4000" b="1"/>
              <a:t>4A: Develop and Adopt Norms for the RDI-TPA Workgroup</a:t>
            </a:r>
            <a:endParaRPr lang="en-US" sz="4000"/>
          </a:p>
        </p:txBody>
      </p:sp>
      <p:sp>
        <p:nvSpPr>
          <p:cNvPr id="3" name="Slide Number Placeholder 2">
            <a:extLst>
              <a:ext uri="{FF2B5EF4-FFF2-40B4-BE49-F238E27FC236}">
                <a16:creationId xmlns:a16="http://schemas.microsoft.com/office/drawing/2014/main" id="{20FE77F2-2131-6B74-0002-6ADEC7D717EE}"/>
              </a:ext>
            </a:extLst>
          </p:cNvPr>
          <p:cNvSpPr>
            <a:spLocks noGrp="1"/>
          </p:cNvSpPr>
          <p:nvPr>
            <p:ph type="sldNum" sz="quarter" idx="12"/>
          </p:nvPr>
        </p:nvSpPr>
        <p:spPr/>
        <p:txBody>
          <a:bodyPr/>
          <a:lstStyle/>
          <a:p>
            <a:fld id="{8CF074CD-934D-404A-ACFA-C89B8DACAFC4}" type="slidenum">
              <a:rPr lang="en-US" smtClean="0"/>
              <a:pPr/>
              <a:t>19</a:t>
            </a:fld>
            <a:endParaRPr lang="en-US" sz="2400"/>
          </a:p>
        </p:txBody>
      </p:sp>
      <p:sp>
        <p:nvSpPr>
          <p:cNvPr id="4" name="Content Placeholder 3">
            <a:extLst>
              <a:ext uri="{FF2B5EF4-FFF2-40B4-BE49-F238E27FC236}">
                <a16:creationId xmlns:a16="http://schemas.microsoft.com/office/drawing/2014/main" id="{24F283C9-C2C2-EB44-884A-E8318A892D10}"/>
              </a:ext>
            </a:extLst>
          </p:cNvPr>
          <p:cNvSpPr>
            <a:spLocks noGrp="1"/>
          </p:cNvSpPr>
          <p:nvPr>
            <p:ph sz="half" idx="1"/>
          </p:nvPr>
        </p:nvSpPr>
        <p:spPr>
          <a:xfrm>
            <a:off x="1097280" y="1772817"/>
            <a:ext cx="10115363" cy="4169193"/>
          </a:xfrm>
        </p:spPr>
        <p:txBody>
          <a:bodyPr>
            <a:noAutofit/>
          </a:bodyPr>
          <a:lstStyle/>
          <a:p>
            <a:pPr marL="91440" indent="0">
              <a:buNone/>
            </a:pPr>
            <a:r>
              <a:rPr lang="en-US" b="1"/>
              <a:t>Possible Norms Discussion/Adoption:</a:t>
            </a:r>
            <a:endParaRPr lang="en-US"/>
          </a:p>
          <a:p>
            <a:pPr marL="91440" indent="0">
              <a:buNone/>
            </a:pPr>
            <a:r>
              <a:rPr lang="en-US"/>
              <a:t>We will share the current norms of the Commission on the next slide as a possible starting point. Some possible questions to consider as this group adopts its own norms include: </a:t>
            </a:r>
          </a:p>
          <a:p>
            <a:r>
              <a:rPr lang="en-US"/>
              <a:t> How will we commit to work together over the course of this school year?</a:t>
            </a:r>
          </a:p>
          <a:p>
            <a:r>
              <a:rPr lang="en-US"/>
              <a:t> Are there any additions, deletions, modifications?</a:t>
            </a:r>
          </a:p>
        </p:txBody>
      </p:sp>
      <p:sp>
        <p:nvSpPr>
          <p:cNvPr id="6" name="Rectangle 5">
            <a:extLst>
              <a:ext uri="{FF2B5EF4-FFF2-40B4-BE49-F238E27FC236}">
                <a16:creationId xmlns:a16="http://schemas.microsoft.com/office/drawing/2014/main" id="{FDB91B80-34BA-132D-8E13-EF317F30241E}"/>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Information/Action Item</a:t>
            </a:r>
          </a:p>
        </p:txBody>
      </p:sp>
    </p:spTree>
    <p:extLst>
      <p:ext uri="{BB962C8B-B14F-4D97-AF65-F5344CB8AC3E}">
        <p14:creationId xmlns:p14="http://schemas.microsoft.com/office/powerpoint/2010/main" val="857141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A6279-5DB2-EECB-5134-071D759051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EA6C3D-8E6D-5C73-40A1-8F1E6FE4E24D}"/>
              </a:ext>
            </a:extLst>
          </p:cNvPr>
          <p:cNvSpPr>
            <a:spLocks noGrp="1"/>
          </p:cNvSpPr>
          <p:nvPr>
            <p:ph type="title"/>
          </p:nvPr>
        </p:nvSpPr>
        <p:spPr/>
        <p:txBody>
          <a:bodyPr>
            <a:noAutofit/>
          </a:bodyPr>
          <a:lstStyle/>
          <a:p>
            <a:r>
              <a:rPr lang="en-US" sz="4000" b="1"/>
              <a:t>4A: Develop and Adopt Norms for the RDI-TPA Workgroup</a:t>
            </a:r>
            <a:endParaRPr lang="en-US" sz="4000"/>
          </a:p>
        </p:txBody>
      </p:sp>
      <p:sp>
        <p:nvSpPr>
          <p:cNvPr id="3" name="Slide Number Placeholder 2">
            <a:extLst>
              <a:ext uri="{FF2B5EF4-FFF2-40B4-BE49-F238E27FC236}">
                <a16:creationId xmlns:a16="http://schemas.microsoft.com/office/drawing/2014/main" id="{499A6413-4DFB-2CC9-8ABD-D1179F6DD87B}"/>
              </a:ext>
            </a:extLst>
          </p:cNvPr>
          <p:cNvSpPr>
            <a:spLocks noGrp="1"/>
          </p:cNvSpPr>
          <p:nvPr>
            <p:ph type="sldNum" sz="quarter" idx="12"/>
          </p:nvPr>
        </p:nvSpPr>
        <p:spPr/>
        <p:txBody>
          <a:bodyPr/>
          <a:lstStyle/>
          <a:p>
            <a:fld id="{8CF074CD-934D-404A-ACFA-C89B8DACAFC4}" type="slidenum">
              <a:rPr lang="en-US" smtClean="0"/>
              <a:pPr/>
              <a:t>20</a:t>
            </a:fld>
            <a:endParaRPr lang="en-US" sz="2400"/>
          </a:p>
        </p:txBody>
      </p:sp>
      <p:sp>
        <p:nvSpPr>
          <p:cNvPr id="4" name="Content Placeholder 3">
            <a:extLst>
              <a:ext uri="{FF2B5EF4-FFF2-40B4-BE49-F238E27FC236}">
                <a16:creationId xmlns:a16="http://schemas.microsoft.com/office/drawing/2014/main" id="{6CBD812E-8AFB-5C8E-6AA4-765C28E2A51B}"/>
              </a:ext>
            </a:extLst>
          </p:cNvPr>
          <p:cNvSpPr>
            <a:spLocks noGrp="1"/>
          </p:cNvSpPr>
          <p:nvPr>
            <p:ph sz="half" idx="1"/>
          </p:nvPr>
        </p:nvSpPr>
        <p:spPr>
          <a:xfrm>
            <a:off x="1038318" y="1718318"/>
            <a:ext cx="10115363" cy="4169193"/>
          </a:xfrm>
        </p:spPr>
        <p:txBody>
          <a:bodyPr>
            <a:noAutofit/>
          </a:bodyPr>
          <a:lstStyle/>
          <a:p>
            <a:pPr marL="256032" indent="0">
              <a:spcBef>
                <a:spcPts val="0"/>
              </a:spcBef>
              <a:spcAft>
                <a:spcPts val="800"/>
              </a:spcAft>
              <a:buNone/>
            </a:pPr>
            <a:r>
              <a:rPr lang="en-US" b="1" dirty="0">
                <a:effectLst/>
                <a:ea typeface="Times New Roman" panose="02020603050405020304" pitchFamily="18" charset="0"/>
              </a:rPr>
              <a:t>Commission Norms:</a:t>
            </a:r>
          </a:p>
          <a:p>
            <a:pPr marL="541782" indent="-285750">
              <a:spcBef>
                <a:spcPts val="0"/>
              </a:spcBef>
              <a:spcAft>
                <a:spcPts val="800"/>
              </a:spcAft>
              <a:buFont typeface="Symbol" pitchFamily="2" charset="2"/>
              <a:buChar char=""/>
            </a:pPr>
            <a:r>
              <a:rPr lang="en-US" dirty="0">
                <a:effectLst/>
                <a:ea typeface="Times New Roman" panose="02020603050405020304" pitchFamily="18" charset="0"/>
              </a:rPr>
              <a:t>Be present. Be on time and participate. Refrain from checking email and doing other tasks.</a:t>
            </a:r>
          </a:p>
          <a:p>
            <a:pPr marL="541782" indent="-285750">
              <a:spcBef>
                <a:spcPts val="0"/>
              </a:spcBef>
              <a:spcAft>
                <a:spcPts val="800"/>
              </a:spcAft>
              <a:buFont typeface="Symbol" pitchFamily="2" charset="2"/>
              <a:buChar char=""/>
            </a:pPr>
            <a:r>
              <a:rPr lang="en-US" dirty="0">
                <a:effectLst/>
                <a:ea typeface="Times New Roman" panose="02020603050405020304" pitchFamily="18" charset="0"/>
              </a:rPr>
              <a:t>Give and receive feedback respectfully.  Critical analysis is part of the continuous improvement process.</a:t>
            </a:r>
          </a:p>
          <a:p>
            <a:pPr marL="541782" indent="-285750">
              <a:spcBef>
                <a:spcPts val="0"/>
              </a:spcBef>
              <a:spcAft>
                <a:spcPts val="800"/>
              </a:spcAft>
              <a:buFont typeface="Symbol" pitchFamily="2" charset="2"/>
              <a:buChar char=""/>
            </a:pPr>
            <a:r>
              <a:rPr lang="en-US" dirty="0">
                <a:effectLst/>
                <a:ea typeface="Times New Roman" panose="02020603050405020304" pitchFamily="18" charset="0"/>
              </a:rPr>
              <a:t>Speak your truth and seek understanding of truths that differ from yours. Embrace different perspectives.</a:t>
            </a:r>
          </a:p>
          <a:p>
            <a:pPr marL="541782" indent="-285750">
              <a:spcBef>
                <a:spcPts val="0"/>
              </a:spcBef>
              <a:spcAft>
                <a:spcPts val="800"/>
              </a:spcAft>
              <a:buFont typeface="Symbol" pitchFamily="2" charset="2"/>
              <a:buChar char=""/>
            </a:pPr>
            <a:r>
              <a:rPr lang="en-US" dirty="0">
                <a:effectLst/>
                <a:ea typeface="Times New Roman" panose="02020603050405020304" pitchFamily="18" charset="0"/>
              </a:rPr>
              <a:t>Notice power dynamics. Power shows up in many different ways – be aware of how you might be unconsciously using your privilege and power.</a:t>
            </a:r>
          </a:p>
          <a:p>
            <a:pPr marL="541782" indent="-285750">
              <a:spcBef>
                <a:spcPts val="0"/>
              </a:spcBef>
              <a:spcAft>
                <a:spcPts val="800"/>
              </a:spcAft>
              <a:buFont typeface="Symbol" pitchFamily="2" charset="2"/>
              <a:buChar char=""/>
            </a:pPr>
            <a:r>
              <a:rPr lang="en-US" dirty="0">
                <a:effectLst/>
                <a:ea typeface="Times New Roman" panose="02020603050405020304" pitchFamily="18" charset="0"/>
              </a:rPr>
              <a:t>Step up, step back. Be mindful of taking too much or too little space.</a:t>
            </a:r>
            <a:r>
              <a:rPr lang="en-US" dirty="0"/>
              <a:t> </a:t>
            </a:r>
          </a:p>
        </p:txBody>
      </p:sp>
      <p:sp>
        <p:nvSpPr>
          <p:cNvPr id="6" name="Rectangle 5">
            <a:extLst>
              <a:ext uri="{FF2B5EF4-FFF2-40B4-BE49-F238E27FC236}">
                <a16:creationId xmlns:a16="http://schemas.microsoft.com/office/drawing/2014/main" id="{78A6CC17-8BA8-40F5-7478-141AF1608F1C}"/>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Information/Action Item</a:t>
            </a:r>
          </a:p>
        </p:txBody>
      </p:sp>
    </p:spTree>
    <p:extLst>
      <p:ext uri="{BB962C8B-B14F-4D97-AF65-F5344CB8AC3E}">
        <p14:creationId xmlns:p14="http://schemas.microsoft.com/office/powerpoint/2010/main" val="1073708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B1B1B1-FAC5-C18D-220B-4D0BCD2CBD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06EE25-5729-FD85-1FD7-12ED6E0229C7}"/>
              </a:ext>
            </a:extLst>
          </p:cNvPr>
          <p:cNvSpPr>
            <a:spLocks noGrp="1"/>
          </p:cNvSpPr>
          <p:nvPr>
            <p:ph type="title"/>
          </p:nvPr>
        </p:nvSpPr>
        <p:spPr/>
        <p:txBody>
          <a:bodyPr>
            <a:noAutofit/>
          </a:bodyPr>
          <a:lstStyle/>
          <a:p>
            <a:r>
              <a:rPr lang="en-US" sz="4000" b="1"/>
              <a:t>5A: Review the RDI-TPA Workgroup Guidance</a:t>
            </a:r>
            <a:endParaRPr lang="en-US" sz="4000"/>
          </a:p>
        </p:txBody>
      </p:sp>
      <p:sp>
        <p:nvSpPr>
          <p:cNvPr id="3" name="Slide Number Placeholder 2">
            <a:extLst>
              <a:ext uri="{FF2B5EF4-FFF2-40B4-BE49-F238E27FC236}">
                <a16:creationId xmlns:a16="http://schemas.microsoft.com/office/drawing/2014/main" id="{5CE9D74B-EAEA-A195-852B-8AFCF4860AB0}"/>
              </a:ext>
            </a:extLst>
          </p:cNvPr>
          <p:cNvSpPr>
            <a:spLocks noGrp="1"/>
          </p:cNvSpPr>
          <p:nvPr>
            <p:ph type="sldNum" sz="quarter" idx="12"/>
          </p:nvPr>
        </p:nvSpPr>
        <p:spPr/>
        <p:txBody>
          <a:bodyPr/>
          <a:lstStyle/>
          <a:p>
            <a:fld id="{8CF074CD-934D-404A-ACFA-C89B8DACAFC4}" type="slidenum">
              <a:rPr lang="en-US" smtClean="0"/>
              <a:pPr/>
              <a:t>21</a:t>
            </a:fld>
            <a:endParaRPr lang="en-US" sz="2400"/>
          </a:p>
        </p:txBody>
      </p:sp>
      <p:sp>
        <p:nvSpPr>
          <p:cNvPr id="4" name="Content Placeholder 3">
            <a:extLst>
              <a:ext uri="{FF2B5EF4-FFF2-40B4-BE49-F238E27FC236}">
                <a16:creationId xmlns:a16="http://schemas.microsoft.com/office/drawing/2014/main" id="{88B12FF1-9D82-DC6F-E673-8CF7404DA1CA}"/>
              </a:ext>
            </a:extLst>
          </p:cNvPr>
          <p:cNvSpPr>
            <a:spLocks noGrp="1"/>
          </p:cNvSpPr>
          <p:nvPr>
            <p:ph sz="half" idx="1"/>
          </p:nvPr>
        </p:nvSpPr>
        <p:spPr>
          <a:xfrm>
            <a:off x="1097278" y="1845734"/>
            <a:ext cx="10418216" cy="4023360"/>
          </a:xfrm>
        </p:spPr>
        <p:txBody>
          <a:bodyPr/>
          <a:lstStyle/>
          <a:p>
            <a:pPr marL="91440" indent="0">
              <a:buNone/>
            </a:pPr>
            <a:r>
              <a:rPr lang="en-US" b="1" dirty="0"/>
              <a:t>Possible Discussion Structure/Question 1:</a:t>
            </a:r>
            <a:endParaRPr lang="en-US" dirty="0"/>
          </a:p>
          <a:p>
            <a:pPr marL="91440" indent="0">
              <a:buNone/>
            </a:pPr>
            <a:r>
              <a:rPr lang="en-US" dirty="0"/>
              <a:t>Take five minutes to review handout 5A, focusing on the Workgroup Charge (Page 5A-1) and pending Education Code section 44320.4 (Pages 5A 4-5)</a:t>
            </a:r>
          </a:p>
          <a:p>
            <a:r>
              <a:rPr lang="en-US" dirty="0"/>
              <a:t> What are the performance assessment “must haves” according to 44320.2?</a:t>
            </a:r>
          </a:p>
        </p:txBody>
      </p:sp>
      <p:sp>
        <p:nvSpPr>
          <p:cNvPr id="6" name="Rectangle 5">
            <a:extLst>
              <a:ext uri="{FF2B5EF4-FFF2-40B4-BE49-F238E27FC236}">
                <a16:creationId xmlns:a16="http://schemas.microsoft.com/office/drawing/2014/main" id="{04E3EBE9-AC20-AACF-7940-982C29145086}"/>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534220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D8710-7F0C-F3DB-FC4E-6630721EBD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705E37-762D-7281-1E9E-2DFA660CA1DA}"/>
              </a:ext>
            </a:extLst>
          </p:cNvPr>
          <p:cNvSpPr>
            <a:spLocks noGrp="1"/>
          </p:cNvSpPr>
          <p:nvPr>
            <p:ph type="title"/>
          </p:nvPr>
        </p:nvSpPr>
        <p:spPr/>
        <p:txBody>
          <a:bodyPr>
            <a:noAutofit/>
          </a:bodyPr>
          <a:lstStyle/>
          <a:p>
            <a:r>
              <a:rPr lang="en-US" sz="4000" b="1"/>
              <a:t>5A: Review the RDI-TPA Workgroup Guidance</a:t>
            </a:r>
            <a:endParaRPr lang="en-US" sz="4000"/>
          </a:p>
        </p:txBody>
      </p:sp>
      <p:sp>
        <p:nvSpPr>
          <p:cNvPr id="3" name="Slide Number Placeholder 2">
            <a:extLst>
              <a:ext uri="{FF2B5EF4-FFF2-40B4-BE49-F238E27FC236}">
                <a16:creationId xmlns:a16="http://schemas.microsoft.com/office/drawing/2014/main" id="{7F331A84-FB23-E7D3-378A-416F1847C329}"/>
              </a:ext>
            </a:extLst>
          </p:cNvPr>
          <p:cNvSpPr>
            <a:spLocks noGrp="1"/>
          </p:cNvSpPr>
          <p:nvPr>
            <p:ph type="sldNum" sz="quarter" idx="12"/>
          </p:nvPr>
        </p:nvSpPr>
        <p:spPr/>
        <p:txBody>
          <a:bodyPr/>
          <a:lstStyle/>
          <a:p>
            <a:fld id="{8CF074CD-934D-404A-ACFA-C89B8DACAFC4}" type="slidenum">
              <a:rPr lang="en-US" smtClean="0"/>
              <a:pPr/>
              <a:t>22</a:t>
            </a:fld>
            <a:endParaRPr lang="en-US" sz="2400"/>
          </a:p>
        </p:txBody>
      </p:sp>
      <p:sp>
        <p:nvSpPr>
          <p:cNvPr id="4" name="Content Placeholder 3">
            <a:extLst>
              <a:ext uri="{FF2B5EF4-FFF2-40B4-BE49-F238E27FC236}">
                <a16:creationId xmlns:a16="http://schemas.microsoft.com/office/drawing/2014/main" id="{EDEE66F1-1585-C359-7A64-4F15615D272B}"/>
              </a:ext>
            </a:extLst>
          </p:cNvPr>
          <p:cNvSpPr>
            <a:spLocks noGrp="1"/>
          </p:cNvSpPr>
          <p:nvPr>
            <p:ph sz="half" idx="1"/>
          </p:nvPr>
        </p:nvSpPr>
        <p:spPr>
          <a:xfrm>
            <a:off x="1097278" y="1845734"/>
            <a:ext cx="10418216" cy="4023360"/>
          </a:xfrm>
        </p:spPr>
        <p:txBody>
          <a:bodyPr/>
          <a:lstStyle/>
          <a:p>
            <a:pPr marL="91440" indent="0">
              <a:buNone/>
            </a:pPr>
            <a:r>
              <a:rPr lang="en-US" b="1" dirty="0"/>
              <a:t>Possible Discussion Question 2:</a:t>
            </a:r>
            <a:endParaRPr lang="en-US" dirty="0"/>
          </a:p>
          <a:p>
            <a:pPr marL="91440" indent="0">
              <a:buNone/>
            </a:pPr>
            <a:r>
              <a:rPr lang="en-US" dirty="0"/>
              <a:t>What are we being asked to do as a workgroup?</a:t>
            </a:r>
          </a:p>
        </p:txBody>
      </p:sp>
      <p:sp>
        <p:nvSpPr>
          <p:cNvPr id="6" name="Rectangle 5">
            <a:extLst>
              <a:ext uri="{FF2B5EF4-FFF2-40B4-BE49-F238E27FC236}">
                <a16:creationId xmlns:a16="http://schemas.microsoft.com/office/drawing/2014/main" id="{859B87C3-FAC4-FC98-0D64-D9E7B7012A6E}"/>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342670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77F7D-6CA7-C672-A3B8-94622D155F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A992EB-A839-8591-4780-1360DC57BE00}"/>
              </a:ext>
            </a:extLst>
          </p:cNvPr>
          <p:cNvSpPr>
            <a:spLocks noGrp="1"/>
          </p:cNvSpPr>
          <p:nvPr>
            <p:ph type="title"/>
          </p:nvPr>
        </p:nvSpPr>
        <p:spPr/>
        <p:txBody>
          <a:bodyPr>
            <a:noAutofit/>
          </a:bodyPr>
          <a:lstStyle/>
          <a:p>
            <a:r>
              <a:rPr lang="en-US" sz="4000" b="1"/>
              <a:t>5A: Review the RDI-TPA Workgroup Guidance</a:t>
            </a:r>
            <a:endParaRPr lang="en-US" sz="4000"/>
          </a:p>
        </p:txBody>
      </p:sp>
      <p:sp>
        <p:nvSpPr>
          <p:cNvPr id="3" name="Slide Number Placeholder 2">
            <a:extLst>
              <a:ext uri="{FF2B5EF4-FFF2-40B4-BE49-F238E27FC236}">
                <a16:creationId xmlns:a16="http://schemas.microsoft.com/office/drawing/2014/main" id="{8E3AC12F-24D6-4540-B97A-322183BCC3A7}"/>
              </a:ext>
            </a:extLst>
          </p:cNvPr>
          <p:cNvSpPr>
            <a:spLocks noGrp="1"/>
          </p:cNvSpPr>
          <p:nvPr>
            <p:ph type="sldNum" sz="quarter" idx="12"/>
          </p:nvPr>
        </p:nvSpPr>
        <p:spPr/>
        <p:txBody>
          <a:bodyPr/>
          <a:lstStyle/>
          <a:p>
            <a:fld id="{8CF074CD-934D-404A-ACFA-C89B8DACAFC4}" type="slidenum">
              <a:rPr lang="en-US" smtClean="0"/>
              <a:pPr/>
              <a:t>23</a:t>
            </a:fld>
            <a:endParaRPr lang="en-US" sz="2400"/>
          </a:p>
        </p:txBody>
      </p:sp>
      <p:sp>
        <p:nvSpPr>
          <p:cNvPr id="4" name="Content Placeholder 3">
            <a:extLst>
              <a:ext uri="{FF2B5EF4-FFF2-40B4-BE49-F238E27FC236}">
                <a16:creationId xmlns:a16="http://schemas.microsoft.com/office/drawing/2014/main" id="{0724CCDF-EDC1-531D-34A1-870B9B331247}"/>
              </a:ext>
            </a:extLst>
          </p:cNvPr>
          <p:cNvSpPr>
            <a:spLocks noGrp="1"/>
          </p:cNvSpPr>
          <p:nvPr>
            <p:ph sz="half" idx="1"/>
          </p:nvPr>
        </p:nvSpPr>
        <p:spPr>
          <a:xfrm>
            <a:off x="1097278" y="1845734"/>
            <a:ext cx="10418216" cy="4023360"/>
          </a:xfrm>
        </p:spPr>
        <p:txBody>
          <a:bodyPr/>
          <a:lstStyle/>
          <a:p>
            <a:pPr marL="91440" indent="0">
              <a:buNone/>
            </a:pPr>
            <a:r>
              <a:rPr lang="en-US" b="1" dirty="0"/>
              <a:t>Possible Discussion Question 3:</a:t>
            </a:r>
            <a:endParaRPr lang="en-US" dirty="0"/>
          </a:p>
          <a:p>
            <a:pPr marL="91440" indent="0">
              <a:buNone/>
            </a:pPr>
            <a:r>
              <a:rPr lang="en-US" dirty="0"/>
              <a:t>What concepts or terms ought we begin to discuss and/or define as a group?</a:t>
            </a:r>
          </a:p>
        </p:txBody>
      </p:sp>
      <p:sp>
        <p:nvSpPr>
          <p:cNvPr id="6" name="Rectangle 5">
            <a:extLst>
              <a:ext uri="{FF2B5EF4-FFF2-40B4-BE49-F238E27FC236}">
                <a16:creationId xmlns:a16="http://schemas.microsoft.com/office/drawing/2014/main" id="{7F1FA5C9-B5AA-E4A4-89DF-360DF0430E93}"/>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395916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19150-C05F-8CBF-C468-12FA5ACCBA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DF9D0E-D162-BD99-3B08-AC18206951BB}"/>
              </a:ext>
            </a:extLst>
          </p:cNvPr>
          <p:cNvSpPr>
            <a:spLocks noGrp="1"/>
          </p:cNvSpPr>
          <p:nvPr>
            <p:ph type="title"/>
          </p:nvPr>
        </p:nvSpPr>
        <p:spPr/>
        <p:txBody>
          <a:bodyPr>
            <a:noAutofit/>
          </a:bodyPr>
          <a:lstStyle/>
          <a:p>
            <a:r>
              <a:rPr lang="en-US" sz="4000" b="1"/>
              <a:t>6A: General Public Comment</a:t>
            </a:r>
            <a:endParaRPr lang="en-US" sz="4000"/>
          </a:p>
        </p:txBody>
      </p:sp>
      <p:sp>
        <p:nvSpPr>
          <p:cNvPr id="3" name="Slide Number Placeholder 2">
            <a:extLst>
              <a:ext uri="{FF2B5EF4-FFF2-40B4-BE49-F238E27FC236}">
                <a16:creationId xmlns:a16="http://schemas.microsoft.com/office/drawing/2014/main" id="{1988E6ED-A211-72C8-850E-4D5CC0658335}"/>
              </a:ext>
            </a:extLst>
          </p:cNvPr>
          <p:cNvSpPr>
            <a:spLocks noGrp="1"/>
          </p:cNvSpPr>
          <p:nvPr>
            <p:ph type="sldNum" sz="quarter" idx="12"/>
          </p:nvPr>
        </p:nvSpPr>
        <p:spPr/>
        <p:txBody>
          <a:bodyPr/>
          <a:lstStyle/>
          <a:p>
            <a:fld id="{8CF074CD-934D-404A-ACFA-C89B8DACAFC4}" type="slidenum">
              <a:rPr lang="en-US" smtClean="0"/>
              <a:pPr/>
              <a:t>24</a:t>
            </a:fld>
            <a:endParaRPr lang="en-US" sz="2400"/>
          </a:p>
        </p:txBody>
      </p:sp>
      <p:sp>
        <p:nvSpPr>
          <p:cNvPr id="4" name="Content Placeholder 3">
            <a:extLst>
              <a:ext uri="{FF2B5EF4-FFF2-40B4-BE49-F238E27FC236}">
                <a16:creationId xmlns:a16="http://schemas.microsoft.com/office/drawing/2014/main" id="{0CA135F6-2FC9-4AFC-7C36-A5FE22093E18}"/>
              </a:ext>
            </a:extLst>
          </p:cNvPr>
          <p:cNvSpPr>
            <a:spLocks noGrp="1"/>
          </p:cNvSpPr>
          <p:nvPr>
            <p:ph sz="half" idx="1"/>
          </p:nvPr>
        </p:nvSpPr>
        <p:spPr/>
        <p:txBody>
          <a:bodyPr/>
          <a:lstStyle/>
          <a:p>
            <a:pPr marL="91440" indent="0">
              <a:buNone/>
            </a:pPr>
            <a:r>
              <a:rPr lang="en-US" dirty="0"/>
              <a:t>The public is invited to make a public presentation or provide comment on an item related to the RDI-TPA Workgroup. </a:t>
            </a:r>
          </a:p>
        </p:txBody>
      </p:sp>
      <p:sp>
        <p:nvSpPr>
          <p:cNvPr id="6" name="Rectangle 5">
            <a:extLst>
              <a:ext uri="{FF2B5EF4-FFF2-40B4-BE49-F238E27FC236}">
                <a16:creationId xmlns:a16="http://schemas.microsoft.com/office/drawing/2014/main" id="{0F36E220-EC6F-A385-5E55-2172163EC756}"/>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1609956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427EF-2DB8-540E-A1FD-B71280BECE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B64662-D8BA-6494-CA1F-90C59B5FCAA9}"/>
              </a:ext>
            </a:extLst>
          </p:cNvPr>
          <p:cNvSpPr>
            <a:spLocks noGrp="1"/>
          </p:cNvSpPr>
          <p:nvPr>
            <p:ph type="title"/>
          </p:nvPr>
        </p:nvSpPr>
        <p:spPr/>
        <p:txBody>
          <a:bodyPr>
            <a:noAutofit/>
          </a:bodyPr>
          <a:lstStyle/>
          <a:p>
            <a:r>
              <a:rPr lang="en-US" sz="4000" b="1"/>
              <a:t>7A: Closing Remarks of Representatives from the Commission on Teacher Credentialing</a:t>
            </a:r>
            <a:endParaRPr lang="en-US" sz="4000"/>
          </a:p>
        </p:txBody>
      </p:sp>
      <p:sp>
        <p:nvSpPr>
          <p:cNvPr id="3" name="Slide Number Placeholder 2">
            <a:extLst>
              <a:ext uri="{FF2B5EF4-FFF2-40B4-BE49-F238E27FC236}">
                <a16:creationId xmlns:a16="http://schemas.microsoft.com/office/drawing/2014/main" id="{D5CF5F23-63F9-9C61-4C0F-6D7529EDEB7E}"/>
              </a:ext>
            </a:extLst>
          </p:cNvPr>
          <p:cNvSpPr>
            <a:spLocks noGrp="1"/>
          </p:cNvSpPr>
          <p:nvPr>
            <p:ph type="sldNum" sz="quarter" idx="12"/>
          </p:nvPr>
        </p:nvSpPr>
        <p:spPr/>
        <p:txBody>
          <a:bodyPr/>
          <a:lstStyle/>
          <a:p>
            <a:fld id="{8CF074CD-934D-404A-ACFA-C89B8DACAFC4}" type="slidenum">
              <a:rPr lang="en-US" smtClean="0"/>
              <a:pPr/>
              <a:t>25</a:t>
            </a:fld>
            <a:endParaRPr lang="en-US" sz="2400"/>
          </a:p>
        </p:txBody>
      </p:sp>
      <p:sp>
        <p:nvSpPr>
          <p:cNvPr id="4" name="Content Placeholder 3">
            <a:extLst>
              <a:ext uri="{FF2B5EF4-FFF2-40B4-BE49-F238E27FC236}">
                <a16:creationId xmlns:a16="http://schemas.microsoft.com/office/drawing/2014/main" id="{5EEE58DF-3557-B26B-007A-62DF29445B34}"/>
              </a:ext>
            </a:extLst>
          </p:cNvPr>
          <p:cNvSpPr>
            <a:spLocks noGrp="1"/>
          </p:cNvSpPr>
          <p:nvPr>
            <p:ph sz="half" idx="1"/>
          </p:nvPr>
        </p:nvSpPr>
        <p:spPr/>
        <p:txBody>
          <a:bodyPr/>
          <a:lstStyle/>
          <a:p>
            <a:pPr marL="91440" indent="0">
              <a:buNone/>
            </a:pPr>
            <a:r>
              <a:rPr lang="en-US"/>
              <a:t> </a:t>
            </a:r>
            <a:r>
              <a:rPr lang="en-US" b="1"/>
              <a:t>Commissioner Liaisons to the RDI-TPA Workgroup </a:t>
            </a:r>
          </a:p>
          <a:p>
            <a:pPr>
              <a:spcBef>
                <a:spcPts val="600"/>
              </a:spcBef>
              <a:spcAft>
                <a:spcPts val="0"/>
              </a:spcAft>
            </a:pPr>
            <a:r>
              <a:rPr lang="en-US"/>
              <a:t> Annamarie Francois </a:t>
            </a:r>
          </a:p>
          <a:p>
            <a:pPr>
              <a:spcBef>
                <a:spcPts val="600"/>
              </a:spcBef>
              <a:spcAft>
                <a:spcPts val="0"/>
              </a:spcAft>
            </a:pPr>
            <a:r>
              <a:rPr lang="en-US"/>
              <a:t> Danette Brown</a:t>
            </a:r>
          </a:p>
          <a:p>
            <a:pPr marL="91440" indent="0">
              <a:buNone/>
            </a:pPr>
            <a:r>
              <a:rPr lang="en-US" b="1"/>
              <a:t>Commission staff for the RDI-TPA Workgroup </a:t>
            </a:r>
          </a:p>
          <a:p>
            <a:pPr>
              <a:spcBef>
                <a:spcPts val="600"/>
              </a:spcBef>
            </a:pPr>
            <a:r>
              <a:rPr lang="en-US"/>
              <a:t> Mary Vixie Sandy</a:t>
            </a:r>
          </a:p>
          <a:p>
            <a:pPr>
              <a:spcBef>
                <a:spcPts val="600"/>
              </a:spcBef>
            </a:pPr>
            <a:r>
              <a:rPr lang="en-US"/>
              <a:t> Adam Ebrahim</a:t>
            </a:r>
          </a:p>
        </p:txBody>
      </p:sp>
      <p:sp>
        <p:nvSpPr>
          <p:cNvPr id="5" name="Rectangle 4">
            <a:extLst>
              <a:ext uri="{FF2B5EF4-FFF2-40B4-BE49-F238E27FC236}">
                <a16:creationId xmlns:a16="http://schemas.microsoft.com/office/drawing/2014/main" id="{75D8FB0E-2A83-5707-FE5C-9186D8EA5B52}"/>
              </a:ext>
            </a:extLst>
          </p:cNvPr>
          <p:cNvSpPr/>
          <p:nvPr/>
        </p:nvSpPr>
        <p:spPr>
          <a:xfrm>
            <a:off x="7566097" y="6085537"/>
            <a:ext cx="3589581" cy="541347"/>
          </a:xfrm>
          <a:prstGeom prst="rect">
            <a:avLst/>
          </a:prstGeom>
          <a:solidFill>
            <a:srgbClr val="FAAC35"/>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b="1"/>
              <a:t>Information Item</a:t>
            </a:r>
          </a:p>
        </p:txBody>
      </p:sp>
    </p:spTree>
    <p:extLst>
      <p:ext uri="{BB962C8B-B14F-4D97-AF65-F5344CB8AC3E}">
        <p14:creationId xmlns:p14="http://schemas.microsoft.com/office/powerpoint/2010/main" val="42309650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75&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Retrospec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CTC Template 2020" id="{18D2E04C-FAD4-4880-9F2E-5059450E180D}" vid="{9C8CAB18-8F9C-4B67-80CE-8BA432E949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h31d085df6d94ba49b92da0fdaad7662 xmlns="0c5ac053-8fed-4028-8ff0-6417648cae7f">
      <Terms xmlns="http://schemas.microsoft.com/office/infopath/2007/PartnerControls">
        <TermInfo xmlns="http://schemas.microsoft.com/office/infopath/2007/PartnerControls">
          <TermName xmlns="http://schemas.microsoft.com/office/infopath/2007/PartnerControls">Templates</TermName>
          <TermId xmlns="http://schemas.microsoft.com/office/infopath/2007/PartnerControls">e5110cce-88cb-4edd-88c7-0de7d43e8255</TermId>
        </TermInfo>
      </Terms>
    </h31d085df6d94ba49b92da0fdaad7662>
    <g0eb36869ef643ab918212d860f8ec89 xmlns="0c5ac053-8fed-4028-8ff0-6417648cae7f">
      <Terms xmlns="http://schemas.microsoft.com/office/infopath/2007/PartnerControls">
        <TermInfo xmlns="http://schemas.microsoft.com/office/infopath/2007/PartnerControls">
          <TermName xmlns="http://schemas.microsoft.com/office/infopath/2007/PartnerControls">Administrative</TermName>
          <TermId xmlns="http://schemas.microsoft.com/office/infopath/2007/PartnerControls">5c69305d-07f7-4116-9572-46764656732c</TermId>
        </TermInfo>
      </Terms>
    </g0eb36869ef643ab918212d860f8ec89>
    <Document_x0020_Number xmlns="0c5ac053-8fed-4028-8ff0-6417648cae7f" xsi:nil="true"/>
    <TaxCatchAll xmlns="02345c99-b385-40b7-b52d-9ac341d43a84">
      <Value>34</Value>
      <Value>7</Value>
    </TaxCatchAll>
    <Admin_x0020_Manual_x0020_Section xmlns="0c5ac053-8fed-4028-8ff0-6417648cae7f" xsi:nil="true"/>
    <SharedWithUsers xmlns="02345c99-b385-40b7-b52d-9ac341d43a84">
      <UserInfo>
        <DisplayName>Brown, Rhonda</DisplayName>
        <AccountId>167</AccountId>
        <AccountType/>
      </UserInfo>
      <UserInfo>
        <DisplayName>Grizzaffi, Rachel</DisplayName>
        <AccountId>21</AccountId>
        <AccountType/>
      </UserInfo>
      <UserInfo>
        <DisplayName>Yee, Nicole</DisplayName>
        <AccountId>130</AccountId>
        <AccountType/>
      </UserInfo>
      <UserInfo>
        <DisplayName>Conde, Dominick</DisplayName>
        <AccountId>42</AccountId>
        <AccountType/>
      </UserInfo>
    </SharedWithUsers>
    <DeputyDirective065 xmlns="0c5ac053-8fed-4028-8ff0-6417648cae7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960B77188A6254899BF9379464DE56A" ma:contentTypeVersion="16" ma:contentTypeDescription="Create a new document." ma:contentTypeScope="" ma:versionID="63091a615fe9fdcffe7a423becc0fdfa">
  <xsd:schema xmlns:xsd="http://www.w3.org/2001/XMLSchema" xmlns:xs="http://www.w3.org/2001/XMLSchema" xmlns:p="http://schemas.microsoft.com/office/2006/metadata/properties" xmlns:ns1="0c5ac053-8fed-4028-8ff0-6417648cae7f" xmlns:ns3="02345c99-b385-40b7-b52d-9ac341d43a84" targetNamespace="http://schemas.microsoft.com/office/2006/metadata/properties" ma:root="true" ma:fieldsID="65c34cb77df27c319fa784daee72d267" ns1:_="" ns3:_="">
    <xsd:import namespace="0c5ac053-8fed-4028-8ff0-6417648cae7f"/>
    <xsd:import namespace="02345c99-b385-40b7-b52d-9ac341d43a84"/>
    <xsd:element name="properties">
      <xsd:complexType>
        <xsd:sequence>
          <xsd:element name="documentManagement">
            <xsd:complexType>
              <xsd:all>
                <xsd:element ref="ns1:Document_x0020_Number" minOccurs="0"/>
                <xsd:element ref="ns1:MediaServiceMetadata" minOccurs="0"/>
                <xsd:element ref="ns1:MediaServiceFastMetadata" minOccurs="0"/>
                <xsd:element ref="ns1:h31d085df6d94ba49b92da0fdaad7662" minOccurs="0"/>
                <xsd:element ref="ns3:TaxCatchAll" minOccurs="0"/>
                <xsd:element ref="ns1:g0eb36869ef643ab918212d860f8ec89" minOccurs="0"/>
                <xsd:element ref="ns3:SharedWithUsers" minOccurs="0"/>
                <xsd:element ref="ns3:SharedWithDetails" minOccurs="0"/>
                <xsd:element ref="ns1:Admin_x0020_Manual_x0020_Section" minOccurs="0"/>
                <xsd:element ref="ns1:DeputyDirective065"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5ac053-8fed-4028-8ff0-6417648cae7f" elementFormDefault="qualified">
    <xsd:import namespace="http://schemas.microsoft.com/office/2006/documentManagement/types"/>
    <xsd:import namespace="http://schemas.microsoft.com/office/infopath/2007/PartnerControls"/>
    <xsd:element name="Document_x0020_Number" ma:index="0" nillable="true" ma:displayName="Document Number" ma:internalName="Document_x0020_Number">
      <xsd:simpleType>
        <xsd:restriction base="dms:Text">
          <xsd:maxLength value="255"/>
        </xsd:restriction>
      </xsd:simpleType>
    </xsd:element>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h31d085df6d94ba49b92da0fdaad7662" ma:index="9" nillable="true" ma:taxonomy="true" ma:internalName="h31d085df6d94ba49b92da0fdaad7662" ma:taxonomyFieldName="Categories0" ma:displayName="Document Type" ma:readOnly="false" ma:default="" ma:fieldId="{131d085d-f6d9-4ba4-9b92-da0fdaad7662}" ma:sspId="0184ffdf-fc1b-4c9a-9cb0-b65f1b3232d2" ma:termSetId="2f0cf508-c849-4213-8e44-3feb1429dc77" ma:anchorId="00000000-0000-0000-0000-000000000000" ma:open="false" ma:isKeyword="false">
      <xsd:complexType>
        <xsd:sequence>
          <xsd:element ref="pc:Terms" minOccurs="0" maxOccurs="1"/>
        </xsd:sequence>
      </xsd:complexType>
    </xsd:element>
    <xsd:element name="g0eb36869ef643ab918212d860f8ec89" ma:index="11" nillable="true" ma:taxonomy="true" ma:internalName="g0eb36869ef643ab918212d860f8ec89" ma:taxonomyFieldName="Categories1" ma:displayName="Document Categories" ma:readOnly="false" ma:default="" ma:fieldId="{00eb3686-9ef6-43ab-9182-12d860f8ec89}" ma:taxonomyMulti="true" ma:sspId="0184ffdf-fc1b-4c9a-9cb0-b65f1b3232d2" ma:termSetId="df43aa58-f11d-4a89-9e31-8eb5dee58a76" ma:anchorId="00000000-0000-0000-0000-000000000000" ma:open="false" ma:isKeyword="false">
      <xsd:complexType>
        <xsd:sequence>
          <xsd:element ref="pc:Terms" minOccurs="0" maxOccurs="1"/>
        </xsd:sequence>
      </xsd:complexType>
    </xsd:element>
    <xsd:element name="Admin_x0020_Manual_x0020_Section" ma:index="18" nillable="true" ma:displayName="Admin Manual Section" ma:internalName="Admin_x0020_Manual_x0020_Section">
      <xsd:simpleType>
        <xsd:restriction base="dms:Text">
          <xsd:maxLength value="255"/>
        </xsd:restriction>
      </xsd:simpleType>
    </xsd:element>
    <xsd:element name="DeputyDirective065" ma:index="19" nillable="true" ma:displayName="Deputy Directive 065" ma:format="Dropdown" ma:internalName="DeputyDirective065">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2345c99-b385-40b7-b52d-9ac341d43a8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b37aaaa9-fdae-488f-9576-4b167e4f22b6}" ma:internalName="TaxCatchAll" ma:showField="CatchAllData" ma:web="02345c99-b385-40b7-b52d-9ac341d43a84">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2"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0FF3BE-BCDB-4724-8116-11BE3713C401}">
  <ds:schemaRefs>
    <ds:schemaRef ds:uri="http://purl.org/dc/dcmitype/"/>
    <ds:schemaRef ds:uri="http://schemas.microsoft.com/office/2006/documentManagement/types"/>
    <ds:schemaRef ds:uri="0c5ac053-8fed-4028-8ff0-6417648cae7f"/>
    <ds:schemaRef ds:uri="http://www.w3.org/XML/1998/namespace"/>
    <ds:schemaRef ds:uri="http://schemas.microsoft.com/office/2006/metadata/properties"/>
    <ds:schemaRef ds:uri="http://purl.org/dc/terms/"/>
    <ds:schemaRef ds:uri="http://schemas.microsoft.com/office/infopath/2007/PartnerControls"/>
    <ds:schemaRef ds:uri="http://schemas.openxmlformats.org/package/2006/metadata/core-properties"/>
    <ds:schemaRef ds:uri="02345c99-b385-40b7-b52d-9ac341d43a84"/>
    <ds:schemaRef ds:uri="http://purl.org/dc/elements/1.1/"/>
  </ds:schemaRefs>
</ds:datastoreItem>
</file>

<file path=customXml/itemProps2.xml><?xml version="1.0" encoding="utf-8"?>
<ds:datastoreItem xmlns:ds="http://schemas.openxmlformats.org/officeDocument/2006/customXml" ds:itemID="{B206C0BA-07EB-4212-9373-EFE746B1D161}">
  <ds:schemaRefs>
    <ds:schemaRef ds:uri="http://schemas.microsoft.com/sharepoint/v3/contenttype/forms"/>
  </ds:schemaRefs>
</ds:datastoreItem>
</file>

<file path=customXml/itemProps3.xml><?xml version="1.0" encoding="utf-8"?>
<ds:datastoreItem xmlns:ds="http://schemas.openxmlformats.org/officeDocument/2006/customXml" ds:itemID="{23D99A01-CDCF-45EA-B7AE-0FB3DCF021F7}">
  <ds:schemaRefs>
    <ds:schemaRef ds:uri="02345c99-b385-40b7-b52d-9ac341d43a84"/>
    <ds:schemaRef ds:uri="0c5ac053-8fed-4028-8ff0-6417648cae7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CTC Template 2020</Template>
  <TotalTime>65</TotalTime>
  <Words>1831</Words>
  <Application>Microsoft Office PowerPoint</Application>
  <PresentationFormat>Widescreen</PresentationFormat>
  <Paragraphs>222</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Symbol</vt:lpstr>
      <vt:lpstr>Times New Roman</vt:lpstr>
      <vt:lpstr>Retrospect</vt:lpstr>
      <vt:lpstr>Workgroup to Review the Design and Implementation of Teaching Performance Assessments (RDI-TPA)</vt:lpstr>
      <vt:lpstr>1A: Election of Chairs Pro-Tempore</vt:lpstr>
      <vt:lpstr>2A: Opening Remarks of Representatives from the Commission on Teacher Credentialing</vt:lpstr>
      <vt:lpstr>3A: RDI-TPA Orientation</vt:lpstr>
      <vt:lpstr>Workgroup Overview</vt:lpstr>
      <vt:lpstr>Workgroup Overview</vt:lpstr>
      <vt:lpstr>Bagley-Keene Overview</vt:lpstr>
      <vt:lpstr>Bagley-Keene Overview</vt:lpstr>
      <vt:lpstr>Bagley-Keene Overview</vt:lpstr>
      <vt:lpstr>Bagley-Keene Overview</vt:lpstr>
      <vt:lpstr>Bagley-Keene Overview</vt:lpstr>
      <vt:lpstr>Bagley-Keene Overview</vt:lpstr>
      <vt:lpstr>Bagley-Keene Overview</vt:lpstr>
      <vt:lpstr>Bagley-Keene Overview</vt:lpstr>
      <vt:lpstr>Bagley-Keene Overview</vt:lpstr>
      <vt:lpstr>Roles</vt:lpstr>
      <vt:lpstr>Robert’s Rules of Order</vt:lpstr>
      <vt:lpstr>Robert’s Rules of Order</vt:lpstr>
      <vt:lpstr>4A: Develop and Adopt Norms for the RDI-TPA Workgroup</vt:lpstr>
      <vt:lpstr>4A: Develop and Adopt Norms for the RDI-TPA Workgroup</vt:lpstr>
      <vt:lpstr>5A: Review the RDI-TPA Workgroup Guidance</vt:lpstr>
      <vt:lpstr>5A: Review the RDI-TPA Workgroup Guidance</vt:lpstr>
      <vt:lpstr>5A: Review the RDI-TPA Workgroup Guidance</vt:lpstr>
      <vt:lpstr>6A: General Public Comment</vt:lpstr>
      <vt:lpstr>7A: Closing Remarks of Representatives from the Commission on Teacher Credentialing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CTC PowerPoint Template</dc:title>
  <dc:creator>Sayas, Purity Rose</dc:creator>
  <cp:lastModifiedBy>Theriault, Hai-Jue</cp:lastModifiedBy>
  <cp:revision>2</cp:revision>
  <dcterms:created xsi:type="dcterms:W3CDTF">2021-04-27T22:55:36Z</dcterms:created>
  <dcterms:modified xsi:type="dcterms:W3CDTF">2024-09-19T18:41:55Z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0x010100A960B77188A6254899BF9379464DE56A</vt:lpwstr>
  </property>
  <property fmtid="{D5CDD505-2E9C-101B-9397-08002B2CF9AE}" pid="3" name="Categories1">
    <vt:lpwstr>7;#Administrative|5c69305d-07f7-4116-9572-46764656732c</vt:lpwstr>
  </property>
  <property fmtid="{D5CDD505-2E9C-101B-9397-08002B2CF9AE}" pid="4" name="Categories0">
    <vt:lpwstr>34;#Templates|e5110cce-88cb-4edd-88c7-0de7d43e8255</vt:lpwstr>
  </property>
</Properties>
</file>