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4"/>
  </p:sldMasterIdLst>
  <p:notesMasterIdLst>
    <p:notesMasterId r:id="rId24"/>
  </p:notesMasterIdLst>
  <p:sldIdLst>
    <p:sldId id="285" r:id="rId5"/>
    <p:sldId id="286" r:id="rId6"/>
    <p:sldId id="288" r:id="rId7"/>
    <p:sldId id="299" r:id="rId8"/>
    <p:sldId id="297" r:id="rId9"/>
    <p:sldId id="300" r:id="rId10"/>
    <p:sldId id="298" r:id="rId11"/>
    <p:sldId id="301" r:id="rId12"/>
    <p:sldId id="302" r:id="rId13"/>
    <p:sldId id="303" r:id="rId14"/>
    <p:sldId id="289" r:id="rId15"/>
    <p:sldId id="295" r:id="rId16"/>
    <p:sldId id="320" r:id="rId17"/>
    <p:sldId id="304" r:id="rId18"/>
    <p:sldId id="318" r:id="rId19"/>
    <p:sldId id="319" r:id="rId20"/>
    <p:sldId id="290" r:id="rId21"/>
    <p:sldId id="291" r:id="rId22"/>
    <p:sldId id="292" r:id="rId23"/>
  </p:sldIdLst>
  <p:sldSz cx="12192000" cy="6858000"/>
  <p:notesSz cx="7010400" cy="9296400"/>
  <p:custDataLst>
    <p:tags r:id="rId25"/>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orwitz, Sasha" initials="HS" lastIdx="1" clrIdx="0">
    <p:extLst>
      <p:ext uri="{19B8F6BF-5375-455C-9EA6-DF929625EA0E}">
        <p15:presenceInfo xmlns:p15="http://schemas.microsoft.com/office/powerpoint/2012/main" userId="S::SHorwitz@ctc.ca.gov::4e68dda4-44bb-477e-9a7e-26b581a987e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AC35"/>
    <a:srgbClr val="1A3763"/>
    <a:srgbClr val="B6D8F2"/>
    <a:srgbClr val="47556B"/>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AD0F52-339D-D440-896F-72B8FCF131FB}" v="13" dt="2024-09-20T06:30:48.804"/>
    <p1510:client id="{90296432-533F-4790-A415-D84EDC32289C}" v="5" dt="2024-09-20T14:34:58.3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A83EFC15-E4CA-4946-9DB3-FA1D26EAE271}" type="datetimeFigureOut">
              <a:rPr lang="en-US" smtClean="0"/>
              <a:t>9/20/2024</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3CF5128D-62D6-47DE-A237-AAF281E5FD51}" type="slidenum">
              <a:rPr lang="en-US" smtClean="0"/>
              <a:t>‹#›</a:t>
            </a:fld>
            <a:endParaRPr lang="en-US"/>
          </a:p>
        </p:txBody>
      </p:sp>
    </p:spTree>
    <p:extLst>
      <p:ext uri="{BB962C8B-B14F-4D97-AF65-F5344CB8AC3E}">
        <p14:creationId xmlns:p14="http://schemas.microsoft.com/office/powerpoint/2010/main" val="4001807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DC32A-5B80-DA70-AD82-B848A1FC86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73CFC9-5471-0BF3-02F3-351E72BBE4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41E967-1B2A-AE58-0D99-EBE906103748}"/>
              </a:ext>
            </a:extLst>
          </p:cNvPr>
          <p:cNvSpPr>
            <a:spLocks noGrp="1"/>
          </p:cNvSpPr>
          <p:nvPr>
            <p:ph type="body" idx="1"/>
          </p:nvPr>
        </p:nvSpPr>
        <p:spPr/>
        <p:txBody>
          <a:bodyPr/>
          <a:lstStyle/>
          <a:p>
            <a:pPr>
              <a:spcAft>
                <a:spcPts val="1223"/>
              </a:spcAft>
            </a:pPr>
            <a:r>
              <a:rPr lang="en-US" b="1" u="sng">
                <a:latin typeface="Calibri" panose="020F0502020204030204" pitchFamily="34" charset="0"/>
                <a:ea typeface="Calibri" panose="020F0502020204030204" pitchFamily="34" charset="0"/>
                <a:cs typeface="Times New Roman" panose="02020603050405020304" pitchFamily="18" charset="0"/>
              </a:rPr>
              <a:t>POWERPOINT TEMPLATE INSTRUCTIONS:</a:t>
            </a:r>
          </a:p>
          <a:p>
            <a:pPr marL="174708" indent="-174708">
              <a:spcAft>
                <a:spcPts val="1223"/>
              </a:spcAft>
              <a:buFont typeface="Arial" panose="020B0604020202020204" pitchFamily="34" charset="0"/>
              <a:buChar char="•"/>
            </a:pPr>
            <a:r>
              <a:rPr lang="en-US">
                <a:latin typeface="Calibri" panose="020F0502020204030204" pitchFamily="34" charset="0"/>
                <a:ea typeface="Calibri" panose="020F0502020204030204" pitchFamily="34" charset="0"/>
                <a:cs typeface="Times New Roman" panose="02020603050405020304" pitchFamily="18" charset="0"/>
              </a:rPr>
              <a:t>Authors must view the PowerPoint Checklist in order to create an accessibly PowerPoint</a:t>
            </a:r>
          </a:p>
          <a:p>
            <a:pPr marL="640594" lvl="1" indent="-174708">
              <a:spcAft>
                <a:spcPts val="1223"/>
              </a:spcAft>
              <a:buFont typeface="Arial" panose="020B0604020202020204" pitchFamily="34" charset="0"/>
              <a:buChar char="•"/>
            </a:pPr>
            <a:r>
              <a:rPr lang="en-US">
                <a:latin typeface="Calibri" panose="020F0502020204030204" pitchFamily="34" charset="0"/>
                <a:ea typeface="Calibri" panose="020F0502020204030204" pitchFamily="34" charset="0"/>
                <a:cs typeface="Times New Roman" panose="02020603050405020304" pitchFamily="18" charset="0"/>
              </a:rPr>
              <a:t>Go to CTC SharePoint – Home</a:t>
            </a:r>
          </a:p>
          <a:p>
            <a:pPr marL="640594" lvl="1" indent="-174708">
              <a:spcAft>
                <a:spcPts val="1223"/>
              </a:spcAft>
              <a:buFont typeface="Arial" panose="020B0604020202020204" pitchFamily="34" charset="0"/>
              <a:buChar char="•"/>
            </a:pPr>
            <a:r>
              <a:rPr lang="en-US">
                <a:latin typeface="Calibri" panose="020F0502020204030204" pitchFamily="34" charset="0"/>
                <a:ea typeface="Calibri" panose="020F0502020204030204" pitchFamily="34" charset="0"/>
                <a:cs typeface="Times New Roman" panose="02020603050405020304" pitchFamily="18" charset="0"/>
              </a:rPr>
              <a:t>Go to “Accessibility” under “Quick Links”</a:t>
            </a:r>
          </a:p>
          <a:p>
            <a:pPr marL="640594" lvl="1" indent="-174708">
              <a:spcAft>
                <a:spcPts val="1223"/>
              </a:spcAft>
              <a:buFont typeface="Arial" panose="020B0604020202020204" pitchFamily="34" charset="0"/>
              <a:buChar char="•"/>
            </a:pPr>
            <a:r>
              <a:rPr lang="en-US">
                <a:latin typeface="Calibri" panose="020F0502020204030204" pitchFamily="34" charset="0"/>
                <a:ea typeface="Calibri" panose="020F0502020204030204" pitchFamily="34" charset="0"/>
                <a:cs typeface="Times New Roman" panose="02020603050405020304" pitchFamily="18" charset="0"/>
              </a:rPr>
              <a:t>View the “PowerPoint Checklist” located in the “</a:t>
            </a:r>
            <a:r>
              <a:rPr lang="en-US"/>
              <a:t>Accessibility Checklists and Standards” menu</a:t>
            </a:r>
            <a:endParaRPr lang="en-US">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1780BBCE-E3DF-D521-F927-8CA54C2B5943}"/>
              </a:ext>
            </a:extLst>
          </p:cNvPr>
          <p:cNvSpPr>
            <a:spLocks noGrp="1"/>
          </p:cNvSpPr>
          <p:nvPr>
            <p:ph type="sldNum" sz="quarter" idx="5"/>
          </p:nvPr>
        </p:nvSpPr>
        <p:spPr/>
        <p:txBody>
          <a:bodyPr/>
          <a:lstStyle/>
          <a:p>
            <a:fld id="{3CF5128D-62D6-47DE-A237-AAF281E5FD51}" type="slidenum">
              <a:rPr lang="en-US" smtClean="0"/>
              <a:t>1</a:t>
            </a:fld>
            <a:endParaRPr lang="en-US"/>
          </a:p>
        </p:txBody>
      </p:sp>
    </p:spTree>
    <p:extLst>
      <p:ext uri="{BB962C8B-B14F-4D97-AF65-F5344CB8AC3E}">
        <p14:creationId xmlns:p14="http://schemas.microsoft.com/office/powerpoint/2010/main" val="2007812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Suggested Timing: 8:30 am to 8:45 am</a:t>
            </a:r>
          </a:p>
        </p:txBody>
      </p:sp>
      <p:sp>
        <p:nvSpPr>
          <p:cNvPr id="4" name="Slide Number Placeholder 3"/>
          <p:cNvSpPr>
            <a:spLocks noGrp="1"/>
          </p:cNvSpPr>
          <p:nvPr>
            <p:ph type="sldNum" sz="quarter" idx="5"/>
          </p:nvPr>
        </p:nvSpPr>
        <p:spPr/>
        <p:txBody>
          <a:bodyPr/>
          <a:lstStyle/>
          <a:p>
            <a:fld id="{3CF5128D-62D6-47DE-A237-AAF281E5FD51}" type="slidenum">
              <a:rPr lang="en-US" smtClean="0"/>
              <a:t>2</a:t>
            </a:fld>
            <a:endParaRPr lang="en-US"/>
          </a:p>
        </p:txBody>
      </p:sp>
    </p:spTree>
    <p:extLst>
      <p:ext uri="{BB962C8B-B14F-4D97-AF65-F5344CB8AC3E}">
        <p14:creationId xmlns:p14="http://schemas.microsoft.com/office/powerpoint/2010/main" val="3224825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Suggested Timing: 8:45 am to 9:15 am</a:t>
            </a:r>
          </a:p>
        </p:txBody>
      </p:sp>
      <p:sp>
        <p:nvSpPr>
          <p:cNvPr id="4" name="Slide Number Placeholder 3"/>
          <p:cNvSpPr>
            <a:spLocks noGrp="1"/>
          </p:cNvSpPr>
          <p:nvPr>
            <p:ph type="sldNum" sz="quarter" idx="5"/>
          </p:nvPr>
        </p:nvSpPr>
        <p:spPr/>
        <p:txBody>
          <a:bodyPr/>
          <a:lstStyle/>
          <a:p>
            <a:fld id="{3CF5128D-62D6-47DE-A237-AAF281E5FD51}" type="slidenum">
              <a:rPr lang="en-US" smtClean="0"/>
              <a:t>3</a:t>
            </a:fld>
            <a:endParaRPr lang="en-US"/>
          </a:p>
        </p:txBody>
      </p:sp>
    </p:spTree>
    <p:extLst>
      <p:ext uri="{BB962C8B-B14F-4D97-AF65-F5344CB8AC3E}">
        <p14:creationId xmlns:p14="http://schemas.microsoft.com/office/powerpoint/2010/main" val="695761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69727-F2BA-A897-064A-10A2B405C7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201B88-8376-DF15-522B-200D729B51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96867-031F-893B-D0D0-1279E346071B}"/>
              </a:ext>
            </a:extLst>
          </p:cNvPr>
          <p:cNvSpPr>
            <a:spLocks noGrp="1"/>
          </p:cNvSpPr>
          <p:nvPr>
            <p:ph type="body" idx="1"/>
          </p:nvPr>
        </p:nvSpPr>
        <p:spPr/>
        <p:txBody>
          <a:bodyPr/>
          <a:lstStyle/>
          <a:p>
            <a:r>
              <a:rPr lang="en-US"/>
              <a:t>Suggested Timing: 8:45 am to 9:15 am</a:t>
            </a:r>
          </a:p>
        </p:txBody>
      </p:sp>
      <p:sp>
        <p:nvSpPr>
          <p:cNvPr id="4" name="Slide Number Placeholder 3">
            <a:extLst>
              <a:ext uri="{FF2B5EF4-FFF2-40B4-BE49-F238E27FC236}">
                <a16:creationId xmlns:a16="http://schemas.microsoft.com/office/drawing/2014/main" id="{D32CC6B6-ACA9-9255-B7ED-BA64B5005C05}"/>
              </a:ext>
            </a:extLst>
          </p:cNvPr>
          <p:cNvSpPr>
            <a:spLocks noGrp="1"/>
          </p:cNvSpPr>
          <p:nvPr>
            <p:ph type="sldNum" sz="quarter" idx="5"/>
          </p:nvPr>
        </p:nvSpPr>
        <p:spPr/>
        <p:txBody>
          <a:bodyPr/>
          <a:lstStyle/>
          <a:p>
            <a:fld id="{3CF5128D-62D6-47DE-A237-AAF281E5FD51}" type="slidenum">
              <a:rPr lang="en-US" smtClean="0"/>
              <a:t>4</a:t>
            </a:fld>
            <a:endParaRPr lang="en-US"/>
          </a:p>
        </p:txBody>
      </p:sp>
    </p:spTree>
    <p:extLst>
      <p:ext uri="{BB962C8B-B14F-4D97-AF65-F5344CB8AC3E}">
        <p14:creationId xmlns:p14="http://schemas.microsoft.com/office/powerpoint/2010/main" val="1603702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43D7D-6DED-4A42-43AB-5EA2D0061C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4C8330-61E6-8AA8-23D6-6597910FBA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80FBC0-AAE1-C43E-2B38-9ECF55A9A64A}"/>
              </a:ext>
            </a:extLst>
          </p:cNvPr>
          <p:cNvSpPr>
            <a:spLocks noGrp="1"/>
          </p:cNvSpPr>
          <p:nvPr>
            <p:ph type="body" idx="1"/>
          </p:nvPr>
        </p:nvSpPr>
        <p:spPr/>
        <p:txBody>
          <a:bodyPr/>
          <a:lstStyle/>
          <a:p>
            <a:r>
              <a:rPr lang="en-US"/>
              <a:t>Suggested Timing: 8:45 am to 9:15 am</a:t>
            </a:r>
          </a:p>
        </p:txBody>
      </p:sp>
      <p:sp>
        <p:nvSpPr>
          <p:cNvPr id="4" name="Slide Number Placeholder 3">
            <a:extLst>
              <a:ext uri="{FF2B5EF4-FFF2-40B4-BE49-F238E27FC236}">
                <a16:creationId xmlns:a16="http://schemas.microsoft.com/office/drawing/2014/main" id="{DD94D99F-4CCD-3599-2C5F-65E757141A60}"/>
              </a:ext>
            </a:extLst>
          </p:cNvPr>
          <p:cNvSpPr>
            <a:spLocks noGrp="1"/>
          </p:cNvSpPr>
          <p:nvPr>
            <p:ph type="sldNum" sz="quarter" idx="5"/>
          </p:nvPr>
        </p:nvSpPr>
        <p:spPr/>
        <p:txBody>
          <a:bodyPr/>
          <a:lstStyle/>
          <a:p>
            <a:fld id="{3CF5128D-62D6-47DE-A237-AAF281E5FD51}" type="slidenum">
              <a:rPr lang="en-US" smtClean="0"/>
              <a:t>5</a:t>
            </a:fld>
            <a:endParaRPr lang="en-US"/>
          </a:p>
        </p:txBody>
      </p:sp>
    </p:spTree>
    <p:extLst>
      <p:ext uri="{BB962C8B-B14F-4D97-AF65-F5344CB8AC3E}">
        <p14:creationId xmlns:p14="http://schemas.microsoft.com/office/powerpoint/2010/main" val="31916641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3019A-8492-434F-F4F5-2D5943C716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D9C184-8184-3106-593F-16FA6DB7F9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092CE8-9864-BCAD-CD10-8B5B5CD79903}"/>
              </a:ext>
            </a:extLst>
          </p:cNvPr>
          <p:cNvSpPr>
            <a:spLocks noGrp="1"/>
          </p:cNvSpPr>
          <p:nvPr>
            <p:ph type="body" idx="1"/>
          </p:nvPr>
        </p:nvSpPr>
        <p:spPr/>
        <p:txBody>
          <a:bodyPr/>
          <a:lstStyle/>
          <a:p>
            <a:r>
              <a:rPr lang="en-US"/>
              <a:t>Suggested Timing: 8:45 am to 9:15 am</a:t>
            </a:r>
          </a:p>
        </p:txBody>
      </p:sp>
      <p:sp>
        <p:nvSpPr>
          <p:cNvPr id="4" name="Slide Number Placeholder 3">
            <a:extLst>
              <a:ext uri="{FF2B5EF4-FFF2-40B4-BE49-F238E27FC236}">
                <a16:creationId xmlns:a16="http://schemas.microsoft.com/office/drawing/2014/main" id="{0DAF9EB6-D752-EC98-C758-7F3139A65633}"/>
              </a:ext>
            </a:extLst>
          </p:cNvPr>
          <p:cNvSpPr>
            <a:spLocks noGrp="1"/>
          </p:cNvSpPr>
          <p:nvPr>
            <p:ph type="sldNum" sz="quarter" idx="5"/>
          </p:nvPr>
        </p:nvSpPr>
        <p:spPr/>
        <p:txBody>
          <a:bodyPr/>
          <a:lstStyle/>
          <a:p>
            <a:fld id="{3CF5128D-62D6-47DE-A237-AAF281E5FD51}" type="slidenum">
              <a:rPr lang="en-US" smtClean="0"/>
              <a:t>6</a:t>
            </a:fld>
            <a:endParaRPr lang="en-US"/>
          </a:p>
        </p:txBody>
      </p:sp>
    </p:spTree>
    <p:extLst>
      <p:ext uri="{BB962C8B-B14F-4D97-AF65-F5344CB8AC3E}">
        <p14:creationId xmlns:p14="http://schemas.microsoft.com/office/powerpoint/2010/main" val="231991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99714-F8E7-D60E-49A5-6B5C7271EC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E3D757-56AF-8894-F55F-73DA0C93BC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706255-1191-9CFC-FAA5-45EC6209D8A4}"/>
              </a:ext>
            </a:extLst>
          </p:cNvPr>
          <p:cNvSpPr>
            <a:spLocks noGrp="1"/>
          </p:cNvSpPr>
          <p:nvPr>
            <p:ph type="body" idx="1"/>
          </p:nvPr>
        </p:nvSpPr>
        <p:spPr/>
        <p:txBody>
          <a:bodyPr/>
          <a:lstStyle/>
          <a:p>
            <a:r>
              <a:rPr lang="en-US"/>
              <a:t>Suggested Timing: 8:45 am to 9:15 am</a:t>
            </a:r>
          </a:p>
        </p:txBody>
      </p:sp>
      <p:sp>
        <p:nvSpPr>
          <p:cNvPr id="4" name="Slide Number Placeholder 3">
            <a:extLst>
              <a:ext uri="{FF2B5EF4-FFF2-40B4-BE49-F238E27FC236}">
                <a16:creationId xmlns:a16="http://schemas.microsoft.com/office/drawing/2014/main" id="{79024A35-1A08-357C-F41F-1CE26B1691EB}"/>
              </a:ext>
            </a:extLst>
          </p:cNvPr>
          <p:cNvSpPr>
            <a:spLocks noGrp="1"/>
          </p:cNvSpPr>
          <p:nvPr>
            <p:ph type="sldNum" sz="quarter" idx="5"/>
          </p:nvPr>
        </p:nvSpPr>
        <p:spPr/>
        <p:txBody>
          <a:bodyPr/>
          <a:lstStyle/>
          <a:p>
            <a:fld id="{3CF5128D-62D6-47DE-A237-AAF281E5FD51}" type="slidenum">
              <a:rPr lang="en-US" smtClean="0"/>
              <a:t>7</a:t>
            </a:fld>
            <a:endParaRPr lang="en-US"/>
          </a:p>
        </p:txBody>
      </p:sp>
    </p:spTree>
    <p:extLst>
      <p:ext uri="{BB962C8B-B14F-4D97-AF65-F5344CB8AC3E}">
        <p14:creationId xmlns:p14="http://schemas.microsoft.com/office/powerpoint/2010/main" val="41716326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B595A-0E66-4D85-380A-949377AFCF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4763A9-F697-C686-6726-9A510C87CE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683278-FFDE-1674-2EFA-7765A9786F2C}"/>
              </a:ext>
            </a:extLst>
          </p:cNvPr>
          <p:cNvSpPr>
            <a:spLocks noGrp="1"/>
          </p:cNvSpPr>
          <p:nvPr>
            <p:ph type="body" idx="1"/>
          </p:nvPr>
        </p:nvSpPr>
        <p:spPr/>
        <p:txBody>
          <a:bodyPr/>
          <a:lstStyle/>
          <a:p>
            <a:r>
              <a:rPr lang="en-US"/>
              <a:t>Suggested Timing: 8:45 am to 9:15 am</a:t>
            </a:r>
          </a:p>
        </p:txBody>
      </p:sp>
      <p:sp>
        <p:nvSpPr>
          <p:cNvPr id="4" name="Slide Number Placeholder 3">
            <a:extLst>
              <a:ext uri="{FF2B5EF4-FFF2-40B4-BE49-F238E27FC236}">
                <a16:creationId xmlns:a16="http://schemas.microsoft.com/office/drawing/2014/main" id="{25A82DFA-9C7E-D012-1360-3F4BEE86AE5E}"/>
              </a:ext>
            </a:extLst>
          </p:cNvPr>
          <p:cNvSpPr>
            <a:spLocks noGrp="1"/>
          </p:cNvSpPr>
          <p:nvPr>
            <p:ph type="sldNum" sz="quarter" idx="5"/>
          </p:nvPr>
        </p:nvSpPr>
        <p:spPr/>
        <p:txBody>
          <a:bodyPr/>
          <a:lstStyle/>
          <a:p>
            <a:fld id="{3CF5128D-62D6-47DE-A237-AAF281E5FD51}" type="slidenum">
              <a:rPr lang="en-US" smtClean="0"/>
              <a:t>8</a:t>
            </a:fld>
            <a:endParaRPr lang="en-US"/>
          </a:p>
        </p:txBody>
      </p:sp>
    </p:spTree>
    <p:extLst>
      <p:ext uri="{BB962C8B-B14F-4D97-AF65-F5344CB8AC3E}">
        <p14:creationId xmlns:p14="http://schemas.microsoft.com/office/powerpoint/2010/main" val="28530670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BD6E5-7456-06EA-1B7F-075A20819B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6B23CD-E20E-01CC-A4A2-3048C6D277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DCF291-EE5B-9E99-4DDC-317A358D4027}"/>
              </a:ext>
            </a:extLst>
          </p:cNvPr>
          <p:cNvSpPr>
            <a:spLocks noGrp="1"/>
          </p:cNvSpPr>
          <p:nvPr>
            <p:ph type="body" idx="1"/>
          </p:nvPr>
        </p:nvSpPr>
        <p:spPr/>
        <p:txBody>
          <a:bodyPr/>
          <a:lstStyle/>
          <a:p>
            <a:r>
              <a:rPr lang="en-US"/>
              <a:t>Suggested Timing: 8:45 am to 9:15 am</a:t>
            </a:r>
          </a:p>
        </p:txBody>
      </p:sp>
      <p:sp>
        <p:nvSpPr>
          <p:cNvPr id="4" name="Slide Number Placeholder 3">
            <a:extLst>
              <a:ext uri="{FF2B5EF4-FFF2-40B4-BE49-F238E27FC236}">
                <a16:creationId xmlns:a16="http://schemas.microsoft.com/office/drawing/2014/main" id="{469F1D2E-033E-A885-2690-0BD322EDEB8B}"/>
              </a:ext>
            </a:extLst>
          </p:cNvPr>
          <p:cNvSpPr>
            <a:spLocks noGrp="1"/>
          </p:cNvSpPr>
          <p:nvPr>
            <p:ph type="sldNum" sz="quarter" idx="5"/>
          </p:nvPr>
        </p:nvSpPr>
        <p:spPr/>
        <p:txBody>
          <a:bodyPr/>
          <a:lstStyle/>
          <a:p>
            <a:fld id="{3CF5128D-62D6-47DE-A237-AAF281E5FD51}" type="slidenum">
              <a:rPr lang="en-US" smtClean="0"/>
              <a:t>9</a:t>
            </a:fld>
            <a:endParaRPr lang="en-US"/>
          </a:p>
        </p:txBody>
      </p:sp>
    </p:spTree>
    <p:extLst>
      <p:ext uri="{BB962C8B-B14F-4D97-AF65-F5344CB8AC3E}">
        <p14:creationId xmlns:p14="http://schemas.microsoft.com/office/powerpoint/2010/main" val="1658099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09941-7BD0-E6D1-24D9-25AB4969E6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0BFC07-3801-036A-D144-7EF76BB33F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AFBE3A-24A6-97BC-C44B-FA174BC0CDE6}"/>
              </a:ext>
            </a:extLst>
          </p:cNvPr>
          <p:cNvSpPr>
            <a:spLocks noGrp="1"/>
          </p:cNvSpPr>
          <p:nvPr>
            <p:ph type="body" idx="1"/>
          </p:nvPr>
        </p:nvSpPr>
        <p:spPr/>
        <p:txBody>
          <a:bodyPr/>
          <a:lstStyle/>
          <a:p>
            <a:r>
              <a:rPr lang="en-US"/>
              <a:t>Suggested Timing: 8:45 am to 9:15 am</a:t>
            </a:r>
          </a:p>
        </p:txBody>
      </p:sp>
      <p:sp>
        <p:nvSpPr>
          <p:cNvPr id="4" name="Slide Number Placeholder 3">
            <a:extLst>
              <a:ext uri="{FF2B5EF4-FFF2-40B4-BE49-F238E27FC236}">
                <a16:creationId xmlns:a16="http://schemas.microsoft.com/office/drawing/2014/main" id="{EB547E30-3531-2CC0-B344-F5639CA2D833}"/>
              </a:ext>
            </a:extLst>
          </p:cNvPr>
          <p:cNvSpPr>
            <a:spLocks noGrp="1"/>
          </p:cNvSpPr>
          <p:nvPr>
            <p:ph type="sldNum" sz="quarter" idx="5"/>
          </p:nvPr>
        </p:nvSpPr>
        <p:spPr/>
        <p:txBody>
          <a:bodyPr/>
          <a:lstStyle/>
          <a:p>
            <a:fld id="{3CF5128D-62D6-47DE-A237-AAF281E5FD51}" type="slidenum">
              <a:rPr lang="en-US" smtClean="0"/>
              <a:t>10</a:t>
            </a:fld>
            <a:endParaRPr lang="en-US"/>
          </a:p>
        </p:txBody>
      </p:sp>
    </p:spTree>
    <p:extLst>
      <p:ext uri="{BB962C8B-B14F-4D97-AF65-F5344CB8AC3E}">
        <p14:creationId xmlns:p14="http://schemas.microsoft.com/office/powerpoint/2010/main" val="16844514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14EB4-18E2-7B8C-9CD3-C0EEF3456E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5FFDF4-6AD0-3658-ADD6-31A5903CB4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D23218-2DA6-1850-3A5D-6F52AC411E77}"/>
              </a:ext>
            </a:extLst>
          </p:cNvPr>
          <p:cNvSpPr>
            <a:spLocks noGrp="1"/>
          </p:cNvSpPr>
          <p:nvPr>
            <p:ph type="body" idx="1"/>
          </p:nvPr>
        </p:nvSpPr>
        <p:spPr/>
        <p:txBody>
          <a:bodyPr/>
          <a:lstStyle/>
          <a:p>
            <a:r>
              <a:rPr lang="en-US"/>
              <a:t>Suggested Pacing: 1:30 pm to 2:30 pm</a:t>
            </a:r>
          </a:p>
          <a:p>
            <a:endParaRPr lang="en-US"/>
          </a:p>
          <a:p>
            <a:endParaRPr lang="en-US"/>
          </a:p>
        </p:txBody>
      </p:sp>
      <p:sp>
        <p:nvSpPr>
          <p:cNvPr id="4" name="Slide Number Placeholder 3">
            <a:extLst>
              <a:ext uri="{FF2B5EF4-FFF2-40B4-BE49-F238E27FC236}">
                <a16:creationId xmlns:a16="http://schemas.microsoft.com/office/drawing/2014/main" id="{A060DB1A-0584-3D80-D56D-B5D33A3D2B13}"/>
              </a:ext>
            </a:extLst>
          </p:cNvPr>
          <p:cNvSpPr>
            <a:spLocks noGrp="1"/>
          </p:cNvSpPr>
          <p:nvPr>
            <p:ph type="sldNum" sz="quarter" idx="5"/>
          </p:nvPr>
        </p:nvSpPr>
        <p:spPr/>
        <p:txBody>
          <a:bodyPr/>
          <a:lstStyle/>
          <a:p>
            <a:fld id="{3CF5128D-62D6-47DE-A237-AAF281E5FD51}" type="slidenum">
              <a:rPr lang="en-US" smtClean="0"/>
              <a:t>15</a:t>
            </a:fld>
            <a:endParaRPr lang="en-US"/>
          </a:p>
        </p:txBody>
      </p:sp>
    </p:spTree>
    <p:extLst>
      <p:ext uri="{BB962C8B-B14F-4D97-AF65-F5344CB8AC3E}">
        <p14:creationId xmlns:p14="http://schemas.microsoft.com/office/powerpoint/2010/main" val="29754718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Is this agreeable? </a:t>
            </a:r>
          </a:p>
          <a:p>
            <a:r>
              <a:rPr lang="en-US"/>
              <a:t>Ok, PK-12; short presentation</a:t>
            </a:r>
          </a:p>
          <a:p>
            <a:r>
              <a:rPr lang="en-US"/>
              <a:t>Ok Higher Education; short presentation</a:t>
            </a:r>
          </a:p>
        </p:txBody>
      </p:sp>
      <p:sp>
        <p:nvSpPr>
          <p:cNvPr id="4" name="Slide Number Placeholder 3"/>
          <p:cNvSpPr>
            <a:spLocks noGrp="1"/>
          </p:cNvSpPr>
          <p:nvPr>
            <p:ph type="sldNum" sz="quarter" idx="5"/>
          </p:nvPr>
        </p:nvSpPr>
        <p:spPr/>
        <p:txBody>
          <a:bodyPr/>
          <a:lstStyle/>
          <a:p>
            <a:fld id="{3CF5128D-62D6-47DE-A237-AAF281E5FD51}" type="slidenum">
              <a:rPr lang="en-US" smtClean="0"/>
              <a:t>17</a:t>
            </a:fld>
            <a:endParaRPr lang="en-US"/>
          </a:p>
        </p:txBody>
      </p:sp>
    </p:spTree>
    <p:extLst>
      <p:ext uri="{BB962C8B-B14F-4D97-AF65-F5344CB8AC3E}">
        <p14:creationId xmlns:p14="http://schemas.microsoft.com/office/powerpoint/2010/main" val="1595123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 H1">
    <p:spTree>
      <p:nvGrpSpPr>
        <p:cNvPr id="1" name=""/>
        <p:cNvGrpSpPr/>
        <p:nvPr/>
      </p:nvGrpSpPr>
      <p:grpSpPr>
        <a:xfrm>
          <a:off x="0" y="0"/>
          <a:ext cx="0" cy="0"/>
          <a:chOff x="0" y="0"/>
          <a:chExt cx="0" cy="0"/>
        </a:xfrm>
      </p:grpSpPr>
      <p:sp>
        <p:nvSpPr>
          <p:cNvPr id="7" name="Rectangle 6"/>
          <p:cNvSpPr/>
          <p:nvPr userDrawn="1"/>
        </p:nvSpPr>
        <p:spPr>
          <a:xfrm>
            <a:off x="3175" y="6400800"/>
            <a:ext cx="12188825" cy="457200"/>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hasCustomPrompt="1"/>
          </p:nvPr>
        </p:nvSpPr>
        <p:spPr>
          <a:xfrm>
            <a:off x="1097280" y="758952"/>
            <a:ext cx="7058429" cy="2919411"/>
          </a:xfrm>
        </p:spPr>
        <p:txBody>
          <a:bodyPr anchor="b">
            <a:normAutofit/>
          </a:bodyPr>
          <a:lstStyle>
            <a:lvl1pPr algn="l">
              <a:lnSpc>
                <a:spcPct val="85000"/>
              </a:lnSpc>
              <a:defRPr sz="5000" b="0" i="0" spc="-50" baseline="0">
                <a:solidFill>
                  <a:srgbClr val="1A3763"/>
                </a:solidFill>
                <a:latin typeface="Calibri Light" panose="020F0302020204030204" pitchFamily="34" charset="0"/>
                <a:cs typeface="Calibri Light" panose="020F0302020204030204" pitchFamily="34" charset="0"/>
              </a:defRPr>
            </a:lvl1pPr>
          </a:lstStyle>
          <a:p>
            <a:r>
              <a:rPr lang="en-US" sz="5000" b="1">
                <a:solidFill>
                  <a:srgbClr val="1A3763"/>
                </a:solidFill>
              </a:rPr>
              <a:t>Presentation Title</a:t>
            </a:r>
            <a:br>
              <a:rPr lang="en-US" sz="5000" b="1">
                <a:solidFill>
                  <a:srgbClr val="1A3763"/>
                </a:solidFill>
              </a:rPr>
            </a:br>
            <a:r>
              <a:rPr lang="en-US" sz="5000" b="1">
                <a:solidFill>
                  <a:srgbClr val="1A3763"/>
                </a:solidFill>
              </a:rPr>
              <a:t>(adjust size as needed)</a:t>
            </a:r>
            <a:br>
              <a:rPr lang="en-US" sz="5000" b="1">
                <a:solidFill>
                  <a:srgbClr val="1A3763"/>
                </a:solidFill>
              </a:rPr>
            </a:br>
            <a:r>
              <a:rPr lang="en-US" sz="5000" b="1">
                <a:solidFill>
                  <a:srgbClr val="1A3763"/>
                </a:solidFill>
              </a:rPr>
              <a:t>Title Slide – Heading Level 1</a:t>
            </a:r>
            <a:endParaRPr lang="en-US"/>
          </a:p>
        </p:txBody>
      </p:sp>
      <p:sp>
        <p:nvSpPr>
          <p:cNvPr id="3" name="Subtitle 2"/>
          <p:cNvSpPr>
            <a:spLocks noGrp="1"/>
          </p:cNvSpPr>
          <p:nvPr>
            <p:ph type="subTitle" idx="1" hasCustomPrompt="1"/>
          </p:nvPr>
        </p:nvSpPr>
        <p:spPr>
          <a:xfrm>
            <a:off x="1097280" y="4361689"/>
            <a:ext cx="10058400" cy="1889679"/>
          </a:xfrm>
        </p:spPr>
        <p:txBody>
          <a:bodyPr lIns="91440" rIns="91440">
            <a:normAutofit/>
          </a:bodyPr>
          <a:lstStyle>
            <a:lvl1pPr marL="0" indent="0" algn="l">
              <a:lnSpc>
                <a:spcPct val="100000"/>
              </a:lnSpc>
              <a:spcAft>
                <a:spcPts val="1200"/>
              </a:spcAft>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marL="0" marR="0" lvl="0" indent="0" algn="l" defTabSz="914400" rtl="0" eaLnBrk="1" fontAlgn="auto" latinLnBrk="0" hangingPunct="1">
              <a:lnSpc>
                <a:spcPct val="150000"/>
              </a:lnSpc>
              <a:spcBef>
                <a:spcPts val="1200"/>
              </a:spcBef>
              <a:spcAft>
                <a:spcPts val="0"/>
              </a:spcAft>
              <a:buClr>
                <a:schemeClr val="accent1"/>
              </a:buClr>
              <a:buSzPct val="100000"/>
              <a:buFont typeface="Calibri" panose="020F0502020204030204" pitchFamily="34" charset="0"/>
              <a:buNone/>
              <a:tabLst/>
              <a:defRPr/>
            </a:pPr>
            <a:r>
              <a:rPr lang="en-US">
                <a:solidFill>
                  <a:schemeClr val="tx1"/>
                </a:solidFill>
                <a:latin typeface="+mn-lt"/>
              </a:rPr>
              <a:t>Subtitle/ Presenter Names/ Date                                      (Font: Calibri, All Caps, minimum 24pt)                                  </a:t>
            </a:r>
            <a:r>
              <a:rPr lang="en-US"/>
              <a:t>Do not duplicate - the first slide serves as Heading Level 1.</a:t>
            </a:r>
          </a:p>
          <a:p>
            <a:endParaRPr lang="en-US">
              <a:solidFill>
                <a:schemeClr val="tx1"/>
              </a:solidFill>
              <a:latin typeface="+mn-lt"/>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309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 H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97280" y="199505"/>
            <a:ext cx="10058400" cy="1429786"/>
          </a:xfrm>
        </p:spPr>
        <p:txBody>
          <a:bodyPr/>
          <a:lstStyle>
            <a:lvl1pPr>
              <a:defRPr>
                <a:solidFill>
                  <a:srgbClr val="003366"/>
                </a:solidFill>
                <a:latin typeface="Calibri Light" panose="020F0302020204030204" pitchFamily="34" charset="0"/>
                <a:cs typeface="Calibri Light" panose="020F0302020204030204" pitchFamily="34" charset="0"/>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lang="en-US">
                <a:solidFill>
                  <a:srgbClr val="1A3763"/>
                </a:solidFill>
              </a:rPr>
              <a:t>Slide Title Here (adjust size as needed)</a:t>
            </a:r>
            <a:br>
              <a:rPr lang="en-US">
                <a:solidFill>
                  <a:srgbClr val="1A3763"/>
                </a:solidFill>
              </a:rPr>
            </a:br>
            <a:r>
              <a:rPr lang="en-US"/>
              <a:t>Title &amp; Content Slide – Heading Level 2</a:t>
            </a:r>
          </a:p>
        </p:txBody>
      </p:sp>
      <p:sp>
        <p:nvSpPr>
          <p:cNvPr id="6" name="Slide Number Placeholder 5"/>
          <p:cNvSpPr>
            <a:spLocks noGrp="1"/>
          </p:cNvSpPr>
          <p:nvPr>
            <p:ph type="sldNum" sz="quarter" idx="12"/>
          </p:nvPr>
        </p:nvSpPr>
        <p:spPr>
          <a:xfrm>
            <a:off x="10698474"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
        <p:nvSpPr>
          <p:cNvPr id="5" name="Content Placeholder 2">
            <a:extLst>
              <a:ext uri="{FF2B5EF4-FFF2-40B4-BE49-F238E27FC236}">
                <a16:creationId xmlns:a16="http://schemas.microsoft.com/office/drawing/2014/main" id="{B5BD892F-C1C8-4888-AFA4-24722CC19B2B}"/>
              </a:ext>
            </a:extLst>
          </p:cNvPr>
          <p:cNvSpPr>
            <a:spLocks noGrp="1"/>
          </p:cNvSpPr>
          <p:nvPr>
            <p:ph sz="half" idx="1" hasCustomPrompt="1"/>
          </p:nvPr>
        </p:nvSpPr>
        <p:spPr>
          <a:xfrm>
            <a:off x="1097278" y="1845734"/>
            <a:ext cx="10058400" cy="4023360"/>
          </a:xfrm>
        </p:spPr>
        <p:txBody>
          <a:bodyPr/>
          <a:lstStyle>
            <a:lvl1pPr marL="182880">
              <a:lnSpc>
                <a:spcPct val="100000"/>
              </a:lnSpc>
              <a:buClr>
                <a:schemeClr val="tx1"/>
              </a:buClr>
              <a:buFont typeface="Arial" panose="020B0604020202020204" pitchFamily="34" charset="0"/>
              <a:buChar char="•"/>
              <a:defRPr sz="2400"/>
            </a:lvl1pPr>
            <a:lvl2pPr>
              <a:lnSpc>
                <a:spcPct val="100000"/>
              </a:lnSpc>
              <a:buClrTx/>
              <a:buFont typeface="Arial" panose="020B0604020202020204" pitchFamily="34" charset="0"/>
              <a:buChar char="•"/>
              <a:defRPr sz="2000"/>
            </a:lvl2pPr>
            <a:lvl3pPr>
              <a:lnSpc>
                <a:spcPct val="100000"/>
              </a:lnSpc>
              <a:buClrTx/>
              <a:buFont typeface="Arial" panose="020B0604020202020204" pitchFamily="34" charset="0"/>
              <a:buChar char="•"/>
              <a:defRPr sz="1800"/>
            </a:lvl3pPr>
            <a:lvl4pPr>
              <a:lnSpc>
                <a:spcPct val="100000"/>
              </a:lnSpc>
              <a:buClrTx/>
              <a:buFont typeface="Arial" panose="020B0604020202020204" pitchFamily="34" charset="0"/>
              <a:buChar char="•"/>
              <a:defRPr sz="1600"/>
            </a:lvl4pPr>
            <a:lvl5pPr>
              <a:lnSpc>
                <a:spcPct val="100000"/>
              </a:lnSpc>
              <a:buClrTx/>
              <a:buFont typeface="Arial" panose="020B0604020202020204" pitchFamily="34" charset="0"/>
              <a:buChar char="•"/>
              <a:defRPr/>
            </a:lvl5pPr>
          </a:lstStyle>
          <a:p>
            <a:pPr>
              <a:lnSpc>
                <a:spcPct val="100000"/>
              </a:lnSpc>
              <a:spcBef>
                <a:spcPts val="0"/>
              </a:spcBef>
              <a:spcAft>
                <a:spcPts val="1200"/>
              </a:spcAft>
              <a:buClrTx/>
              <a:buFont typeface="Arial" panose="020B0604020202020204" pitchFamily="34" charset="0"/>
              <a:buChar char="•"/>
            </a:pPr>
            <a:r>
              <a:rPr lang="en-US" sz="2400">
                <a:solidFill>
                  <a:schemeClr val="tx1"/>
                </a:solidFill>
              </a:rPr>
              <a:t>Bullet Text Here (minimum 24pt font size)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681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New Section Header - H2">
    <p:bg>
      <p:bgPr>
        <a:solidFill>
          <a:schemeClr val="bg1"/>
        </a:solidFill>
        <a:effectLst/>
      </p:bgPr>
    </p:bg>
    <p:spTree>
      <p:nvGrpSpPr>
        <p:cNvPr id="1" name=""/>
        <p:cNvGrpSpPr/>
        <p:nvPr/>
      </p:nvGrpSpPr>
      <p:grpSpPr>
        <a:xfrm>
          <a:off x="0" y="0"/>
          <a:ext cx="0" cy="0"/>
          <a:chOff x="0" y="0"/>
          <a:chExt cx="0" cy="0"/>
        </a:xfrm>
      </p:grpSpPr>
      <p:pic>
        <p:nvPicPr>
          <p:cNvPr id="4" name="Content Placeholder 4" descr="California Commission on Teacher Credentialing seal">
            <a:extLst>
              <a:ext uri="{FF2B5EF4-FFF2-40B4-BE49-F238E27FC236}">
                <a16:creationId xmlns:a16="http://schemas.microsoft.com/office/drawing/2014/main" id="{6DFFA342-F737-466A-8C27-0F316FD694D4}"/>
              </a:ext>
            </a:extLst>
          </p:cNvPr>
          <p:cNvPicPr>
            <a:picLocks noChangeAspect="1"/>
          </p:cNvPicPr>
          <p:nvPr userDrawn="1"/>
        </p:nvPicPr>
        <p:blipFill>
          <a:blip r:embed="rId2">
            <a:alphaModFix amt="84000"/>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98540" y="5281466"/>
            <a:ext cx="950976" cy="950976"/>
          </a:xfrm>
          <a:prstGeom prst="rect">
            <a:avLst/>
          </a:prstGeom>
        </p:spPr>
      </p:pic>
      <p:sp>
        <p:nvSpPr>
          <p:cNvPr id="7" name="Rectangle 6"/>
          <p:cNvSpPr/>
          <p:nvPr/>
        </p:nvSpPr>
        <p:spPr>
          <a:xfrm>
            <a:off x="3175" y="6400800"/>
            <a:ext cx="12188825" cy="4572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1097280" y="207820"/>
            <a:ext cx="10058400" cy="1429784"/>
          </a:xfrm>
        </p:spPr>
        <p:txBody>
          <a:bodyPr anchor="b" anchorCtr="0">
            <a:normAutofit/>
          </a:bodyPr>
          <a:lstStyle>
            <a:lvl1pPr>
              <a:lnSpc>
                <a:spcPct val="85000"/>
              </a:lnSpc>
              <a:defRPr sz="4800" b="0">
                <a:solidFill>
                  <a:srgbClr val="1A3763"/>
                </a:solidFill>
                <a:latin typeface="Calibri Light" panose="020F0302020204030204" pitchFamily="34" charset="0"/>
                <a:cs typeface="Calibri Light" panose="020F0302020204030204" pitchFamily="34" charset="0"/>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br>
              <a:rPr lang="en-US">
                <a:solidFill>
                  <a:srgbClr val="1A3763"/>
                </a:solidFill>
              </a:rPr>
            </a:br>
            <a:r>
              <a:rPr lang="en-US">
                <a:solidFill>
                  <a:srgbClr val="1A3763"/>
                </a:solidFill>
              </a:rPr>
              <a:t>Slide Title Here (adjust size as needed)</a:t>
            </a:r>
            <a:br>
              <a:rPr lang="en-US">
                <a:solidFill>
                  <a:srgbClr val="1A3763"/>
                </a:solidFill>
              </a:rPr>
            </a:br>
            <a:r>
              <a:rPr lang="en-US"/>
              <a:t>Section Header Slide – Heading Level 2</a:t>
            </a:r>
          </a:p>
        </p:txBody>
      </p:sp>
      <p:sp>
        <p:nvSpPr>
          <p:cNvPr id="6" name="Slide Number Placeholder 5"/>
          <p:cNvSpPr>
            <a:spLocks noGrp="1"/>
          </p:cNvSpPr>
          <p:nvPr>
            <p:ph type="sldNum" sz="quarter" idx="12"/>
          </p:nvPr>
        </p:nvSpPr>
        <p:spPr>
          <a:xfrm>
            <a:off x="10698480"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cxnSp>
        <p:nvCxnSpPr>
          <p:cNvPr id="9" name="Straight Connector 8"/>
          <p:cNvCxnSpPr/>
          <p:nvPr/>
        </p:nvCxnSpPr>
        <p:spPr>
          <a:xfrm>
            <a:off x="1199345" y="1733226"/>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4999B559-53A7-46EB-90A5-FA9ABFE6A423}"/>
              </a:ext>
            </a:extLst>
          </p:cNvPr>
          <p:cNvSpPr>
            <a:spLocks noGrp="1"/>
          </p:cNvSpPr>
          <p:nvPr>
            <p:ph sz="half" idx="1" hasCustomPrompt="1"/>
          </p:nvPr>
        </p:nvSpPr>
        <p:spPr>
          <a:xfrm>
            <a:off x="1097278" y="1845734"/>
            <a:ext cx="10058400" cy="4023360"/>
          </a:xfrm>
        </p:spPr>
        <p:txBody>
          <a:bodyPr/>
          <a:lstStyle>
            <a:lvl1pPr marL="182880">
              <a:lnSpc>
                <a:spcPct val="100000"/>
              </a:lnSpc>
              <a:buClr>
                <a:schemeClr val="tx1"/>
              </a:buClr>
              <a:buFont typeface="Arial" panose="020B0604020202020204" pitchFamily="34" charset="0"/>
              <a:buChar char="•"/>
              <a:defRPr sz="2400"/>
            </a:lvl1pPr>
            <a:lvl2pPr>
              <a:lnSpc>
                <a:spcPct val="100000"/>
              </a:lnSpc>
              <a:buClrTx/>
              <a:buFont typeface="Arial" panose="020B0604020202020204" pitchFamily="34" charset="0"/>
              <a:buChar char="•"/>
              <a:defRPr sz="2000"/>
            </a:lvl2pPr>
            <a:lvl3pPr>
              <a:lnSpc>
                <a:spcPct val="100000"/>
              </a:lnSpc>
              <a:buClrTx/>
              <a:buFont typeface="Arial" panose="020B0604020202020204" pitchFamily="34" charset="0"/>
              <a:buChar char="•"/>
              <a:defRPr sz="1800"/>
            </a:lvl3pPr>
            <a:lvl4pPr>
              <a:lnSpc>
                <a:spcPct val="100000"/>
              </a:lnSpc>
              <a:buClrTx/>
              <a:buFont typeface="Arial" panose="020B0604020202020204" pitchFamily="34" charset="0"/>
              <a:buChar char="•"/>
              <a:defRPr sz="1600"/>
            </a:lvl4pPr>
            <a:lvl5pPr>
              <a:lnSpc>
                <a:spcPct val="100000"/>
              </a:lnSpc>
              <a:buClrTx/>
              <a:buFont typeface="Arial" panose="020B0604020202020204" pitchFamily="34" charset="0"/>
              <a:buChar char="•"/>
              <a:defRPr/>
            </a:lvl5pPr>
          </a:lstStyle>
          <a:p>
            <a:pPr>
              <a:lnSpc>
                <a:spcPct val="100000"/>
              </a:lnSpc>
              <a:spcBef>
                <a:spcPts val="0"/>
              </a:spcBef>
              <a:spcAft>
                <a:spcPts val="1200"/>
              </a:spcAft>
              <a:buClrTx/>
              <a:buFont typeface="Arial" panose="020B0604020202020204" pitchFamily="34" charset="0"/>
              <a:buChar char="•"/>
            </a:pPr>
            <a:r>
              <a:rPr lang="en-US" sz="2400">
                <a:solidFill>
                  <a:schemeClr val="tx1"/>
                </a:solidFill>
              </a:rPr>
              <a:t>Bullet Text Here (minimum 24pt font size)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7997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 H2">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1097280" y="286603"/>
            <a:ext cx="10058400" cy="1450757"/>
          </a:xfrm>
        </p:spPr>
        <p:txBody>
          <a:bodyPr/>
          <a:lstStyle>
            <a:lvl1pPr>
              <a:defRPr>
                <a:solidFill>
                  <a:srgbClr val="1A3763"/>
                </a:solidFill>
              </a:defRPr>
            </a:lvl1pPr>
          </a:lstStyle>
          <a:p>
            <a:r>
              <a:rPr lang="en-US"/>
              <a:t>Two Content Slide – Heading Level 2</a:t>
            </a:r>
          </a:p>
        </p:txBody>
      </p:sp>
      <p:sp>
        <p:nvSpPr>
          <p:cNvPr id="3" name="Content Placeholder 2"/>
          <p:cNvSpPr>
            <a:spLocks noGrp="1"/>
          </p:cNvSpPr>
          <p:nvPr>
            <p:ph sz="half" idx="1" hasCustomPrompt="1"/>
          </p:nvPr>
        </p:nvSpPr>
        <p:spPr>
          <a:xfrm>
            <a:off x="1097278" y="1845734"/>
            <a:ext cx="4937760" cy="4023360"/>
          </a:xfrm>
        </p:spPr>
        <p:txBody>
          <a:bodyPr/>
          <a:lstStyle>
            <a:lvl1pPr>
              <a:lnSpc>
                <a:spcPct val="100000"/>
              </a:lnSpc>
              <a:defRPr sz="2400"/>
            </a:lvl1pPr>
            <a:lvl2pPr>
              <a:lnSpc>
                <a:spcPct val="100000"/>
              </a:lnSpc>
              <a:buClrTx/>
              <a:defRPr sz="2000"/>
            </a:lvl2pPr>
            <a:lvl3pPr>
              <a:lnSpc>
                <a:spcPct val="100000"/>
              </a:lnSpc>
              <a:buClrTx/>
              <a:defRPr sz="1800"/>
            </a:lvl3pPr>
            <a:lvl4pPr>
              <a:lnSpc>
                <a:spcPct val="100000"/>
              </a:lnSpc>
              <a:buClrTx/>
              <a:defRPr sz="1600"/>
            </a:lvl4pPr>
            <a:lvl5pPr>
              <a:lnSpc>
                <a:spcPct val="100000"/>
              </a:lnSpc>
              <a:buClrTx/>
              <a:defRPr/>
            </a:lvl5pPr>
          </a:lstStyle>
          <a:p>
            <a:pPr marL="91440" marR="0" lvl="0" indent="-91440" algn="l" defTabSz="914400" rtl="0" eaLnBrk="1" fontAlgn="auto" latinLnBrk="0" hangingPunct="1">
              <a:lnSpc>
                <a:spcPct val="90000"/>
              </a:lnSpc>
              <a:spcBef>
                <a:spcPts val="1200"/>
              </a:spcBef>
              <a:spcAft>
                <a:spcPts val="200"/>
              </a:spcAft>
              <a:buClr>
                <a:schemeClr val="accent1"/>
              </a:buClr>
              <a:buSzPct val="100000"/>
              <a:buFont typeface="Calibri" panose="020F0502020204030204" pitchFamily="34" charset="0"/>
              <a:buChar char=" "/>
              <a:tabLst/>
              <a:defRPr/>
            </a:pPr>
            <a:r>
              <a:rPr lang="en-US"/>
              <a:t>Content #1</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hasCustomPrompt="1"/>
          </p:nvPr>
        </p:nvSpPr>
        <p:spPr>
          <a:xfrm>
            <a:off x="6217920" y="1845735"/>
            <a:ext cx="4937760" cy="4023360"/>
          </a:xfrm>
        </p:spPr>
        <p:txBody>
          <a:bodyPr/>
          <a:lstStyle>
            <a:lvl1pPr>
              <a:lnSpc>
                <a:spcPct val="100000"/>
              </a:lnSpc>
              <a:defRPr sz="2400"/>
            </a:lvl1pPr>
            <a:lvl2pPr>
              <a:lnSpc>
                <a:spcPct val="100000"/>
              </a:lnSpc>
              <a:buClrTx/>
              <a:defRPr sz="2000"/>
            </a:lvl2pPr>
            <a:lvl3pPr>
              <a:lnSpc>
                <a:spcPct val="100000"/>
              </a:lnSpc>
              <a:buClrTx/>
              <a:defRPr sz="1800"/>
            </a:lvl3pPr>
            <a:lvl4pPr>
              <a:lnSpc>
                <a:spcPct val="100000"/>
              </a:lnSpc>
              <a:buClrTx/>
              <a:defRPr sz="1600"/>
            </a:lvl4pPr>
            <a:lvl5pPr>
              <a:lnSpc>
                <a:spcPct val="100000"/>
              </a:lnSpc>
              <a:buClrTx/>
              <a:defRPr/>
            </a:lvl5pPr>
            <a:lvl6pPr>
              <a:buNone/>
              <a:defRPr/>
            </a:lvl6pPr>
          </a:lstStyle>
          <a:p>
            <a:pPr lvl="0"/>
            <a:r>
              <a:rPr lang="en-US"/>
              <a:t>Content #2</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10698480"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3458609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 H2">
    <p:spTree>
      <p:nvGrpSpPr>
        <p:cNvPr id="1" name=""/>
        <p:cNvGrpSpPr/>
        <p:nvPr/>
      </p:nvGrpSpPr>
      <p:grpSpPr>
        <a:xfrm>
          <a:off x="0" y="0"/>
          <a:ext cx="0" cy="0"/>
          <a:chOff x="0" y="0"/>
          <a:chExt cx="0" cy="0"/>
        </a:xfrm>
      </p:grpSpPr>
      <p:sp>
        <p:nvSpPr>
          <p:cNvPr id="10" name="Title 9"/>
          <p:cNvSpPr>
            <a:spLocks noGrp="1"/>
          </p:cNvSpPr>
          <p:nvPr>
            <p:ph type="title" hasCustomPrompt="1"/>
          </p:nvPr>
        </p:nvSpPr>
        <p:spPr>
          <a:xfrm>
            <a:off x="1097280" y="286603"/>
            <a:ext cx="10058400" cy="1450757"/>
          </a:xfrm>
        </p:spPr>
        <p:txBody>
          <a:bodyPr/>
          <a:lstStyle>
            <a:lvl1pPr>
              <a:defRPr>
                <a:solidFill>
                  <a:srgbClr val="1A3763"/>
                </a:solidFill>
              </a:defRPr>
            </a:lvl1pPr>
          </a:lstStyle>
          <a:p>
            <a:r>
              <a:rPr lang="en-US"/>
              <a:t>Two Content Slide (Comparison) Heading Level 2</a:t>
            </a:r>
          </a:p>
        </p:txBody>
      </p:sp>
      <p:sp>
        <p:nvSpPr>
          <p:cNvPr id="3" name="Text Placeholder 2"/>
          <p:cNvSpPr>
            <a:spLocks noGrp="1"/>
          </p:cNvSpPr>
          <p:nvPr>
            <p:ph type="body" idx="1" hasCustomPrompt="1"/>
          </p:nvPr>
        </p:nvSpPr>
        <p:spPr>
          <a:xfrm>
            <a:off x="1097280" y="1846052"/>
            <a:ext cx="4937760" cy="736282"/>
          </a:xfrm>
        </p:spPr>
        <p:txBody>
          <a:bodyPr lIns="91440" rIns="91440" anchor="ctr">
            <a:normAutofit/>
          </a:bodyPr>
          <a:lstStyle>
            <a:lvl1pPr marL="0" indent="0">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CONTENT #1 title</a:t>
            </a:r>
          </a:p>
        </p:txBody>
      </p:sp>
      <p:sp>
        <p:nvSpPr>
          <p:cNvPr id="4" name="Content Placeholder 3"/>
          <p:cNvSpPr>
            <a:spLocks noGrp="1"/>
          </p:cNvSpPr>
          <p:nvPr>
            <p:ph sz="half" idx="2" hasCustomPrompt="1"/>
          </p:nvPr>
        </p:nvSpPr>
        <p:spPr>
          <a:xfrm>
            <a:off x="1097280" y="2582334"/>
            <a:ext cx="4937760" cy="3378200"/>
          </a:xfrm>
        </p:spPr>
        <p:txBody>
          <a:bodyPr/>
          <a:lstStyle>
            <a:lvl2pPr>
              <a:lnSpc>
                <a:spcPct val="100000"/>
              </a:lnSpc>
              <a:buClrTx/>
              <a:defRPr/>
            </a:lvl2pPr>
            <a:lvl3pPr>
              <a:lnSpc>
                <a:spcPct val="100000"/>
              </a:lnSpc>
              <a:buClrTx/>
              <a:defRPr sz="1600"/>
            </a:lvl3pPr>
            <a:lvl4pPr>
              <a:lnSpc>
                <a:spcPct val="100000"/>
              </a:lnSpc>
              <a:buClrTx/>
              <a:defRPr/>
            </a:lvl4pPr>
            <a:lvl5pPr>
              <a:buClrTx/>
              <a:defRPr/>
            </a:lvl5pPr>
          </a:lstStyle>
          <a:p>
            <a:pPr lvl="1"/>
            <a:r>
              <a:rPr lang="en-US"/>
              <a:t>Second level</a:t>
            </a:r>
          </a:p>
          <a:p>
            <a:pPr lvl="2"/>
            <a:r>
              <a:rPr lang="en-US"/>
              <a:t>Third level</a:t>
            </a:r>
          </a:p>
          <a:p>
            <a:pPr lvl="3"/>
            <a:r>
              <a:rPr lang="en-US"/>
              <a:t>Fourth level</a:t>
            </a:r>
          </a:p>
        </p:txBody>
      </p:sp>
      <p:sp>
        <p:nvSpPr>
          <p:cNvPr id="5" name="Text Placeholder 4"/>
          <p:cNvSpPr>
            <a:spLocks noGrp="1"/>
          </p:cNvSpPr>
          <p:nvPr>
            <p:ph type="body" sz="quarter" idx="3" hasCustomPrompt="1"/>
          </p:nvPr>
        </p:nvSpPr>
        <p:spPr>
          <a:xfrm>
            <a:off x="6217920" y="1846052"/>
            <a:ext cx="4937760" cy="736282"/>
          </a:xfrm>
        </p:spPr>
        <p:txBody>
          <a:bodyPr lIns="91440" rIns="91440" anchor="ctr">
            <a:normAutofit/>
          </a:bodyPr>
          <a:lstStyle>
            <a:lvl1pPr marL="0" indent="0">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Content #2 title</a:t>
            </a:r>
          </a:p>
        </p:txBody>
      </p:sp>
      <p:sp>
        <p:nvSpPr>
          <p:cNvPr id="6" name="Content Placeholder 5"/>
          <p:cNvSpPr>
            <a:spLocks noGrp="1"/>
          </p:cNvSpPr>
          <p:nvPr>
            <p:ph sz="quarter" idx="4" hasCustomPrompt="1"/>
          </p:nvPr>
        </p:nvSpPr>
        <p:spPr>
          <a:xfrm>
            <a:off x="6217920" y="2582334"/>
            <a:ext cx="4937760" cy="3378200"/>
          </a:xfrm>
        </p:spPr>
        <p:txBody>
          <a:bodyPr/>
          <a:lstStyle>
            <a:lvl2pPr>
              <a:lnSpc>
                <a:spcPct val="100000"/>
              </a:lnSpc>
              <a:buClrTx/>
              <a:defRPr/>
            </a:lvl2pPr>
            <a:lvl3pPr>
              <a:lnSpc>
                <a:spcPct val="100000"/>
              </a:lnSpc>
              <a:buClrTx/>
              <a:defRPr sz="1600"/>
            </a:lvl3pPr>
            <a:lvl4pPr>
              <a:lnSpc>
                <a:spcPct val="100000"/>
              </a:lnSpc>
              <a:buClrTx/>
              <a:defRPr/>
            </a:lvl4pPr>
            <a:lvl5pPr>
              <a:buClrTx/>
              <a:defRPr/>
            </a:lvl5pPr>
          </a:lstStyle>
          <a:p>
            <a:pPr lvl="1"/>
            <a:r>
              <a:rPr lang="en-US"/>
              <a:t>Second level</a:t>
            </a:r>
          </a:p>
          <a:p>
            <a:pPr lvl="2"/>
            <a:r>
              <a:rPr lang="en-US"/>
              <a:t>Third level</a:t>
            </a:r>
          </a:p>
          <a:p>
            <a:pPr lvl="3"/>
            <a:r>
              <a:rPr lang="en-US"/>
              <a:t>Fourth level</a:t>
            </a:r>
          </a:p>
        </p:txBody>
      </p:sp>
      <p:sp>
        <p:nvSpPr>
          <p:cNvPr id="9" name="Slide Number Placeholder 8"/>
          <p:cNvSpPr>
            <a:spLocks noGrp="1"/>
          </p:cNvSpPr>
          <p:nvPr>
            <p:ph type="sldNum" sz="quarter" idx="12"/>
          </p:nvPr>
        </p:nvSpPr>
        <p:spPr>
          <a:xfrm>
            <a:off x="10698480"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1525857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 H2">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rgbClr val="1A3763"/>
                </a:solidFill>
              </a:defRPr>
            </a:lvl1pPr>
          </a:lstStyle>
          <a:p>
            <a:r>
              <a:rPr lang="en-US"/>
              <a:t>Title Only Slide (adjust size as needed)</a:t>
            </a:r>
            <a:br>
              <a:rPr lang="en-US"/>
            </a:br>
            <a:r>
              <a:rPr lang="en-US"/>
              <a:t>Heading Level 2 – no content</a:t>
            </a:r>
          </a:p>
        </p:txBody>
      </p:sp>
      <p:sp>
        <p:nvSpPr>
          <p:cNvPr id="5" name="Slide Number Placeholder 4"/>
          <p:cNvSpPr>
            <a:spLocks noGrp="1"/>
          </p:cNvSpPr>
          <p:nvPr>
            <p:ph type="sldNum" sz="quarter" idx="12"/>
          </p:nvPr>
        </p:nvSpPr>
        <p:spPr>
          <a:xfrm>
            <a:off x="10698482"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301352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 No Heading Level">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solidFill>
                <a:srgbClr val="1A3763"/>
              </a:solidFill>
            </a:endParaRPr>
          </a:p>
        </p:txBody>
      </p:sp>
      <p:sp>
        <p:nvSpPr>
          <p:cNvPr id="6" name="Rectangle 5"/>
          <p:cNvSpPr/>
          <p:nvPr/>
        </p:nvSpPr>
        <p:spPr>
          <a:xfrm>
            <a:off x="15" y="633431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Slide Number Placeholder 8"/>
          <p:cNvSpPr>
            <a:spLocks noGrp="1"/>
          </p:cNvSpPr>
          <p:nvPr>
            <p:ph type="sldNum" sz="quarter" idx="12"/>
          </p:nvPr>
        </p:nvSpPr>
        <p:spPr>
          <a:xfrm>
            <a:off x="10698482" y="6459785"/>
            <a:ext cx="1312025" cy="365125"/>
          </a:xfrm>
        </p:spPr>
        <p:txBody>
          <a:bodyPr/>
          <a:lstStyle>
            <a:lvl1pPr algn="r">
              <a:defRPr sz="2400">
                <a:solidFill>
                  <a:schemeClr val="bg1"/>
                </a:solidFill>
              </a:defRPr>
            </a:lvl1pPr>
          </a:lstStyle>
          <a:p>
            <a:pPr algn="r"/>
            <a:fld id="{8CF074CD-934D-404A-ACFA-C89B8DACAFC4}" type="slidenum">
              <a:rPr lang="en-US" smtClean="0"/>
              <a:pPr algn="r"/>
              <a:t>‹#›</a:t>
            </a:fld>
            <a:endParaRPr lang="en-US"/>
          </a:p>
        </p:txBody>
      </p:sp>
    </p:spTree>
    <p:extLst>
      <p:ext uri="{BB962C8B-B14F-4D97-AF65-F5344CB8AC3E}">
        <p14:creationId xmlns:p14="http://schemas.microsoft.com/office/powerpoint/2010/main" val="2653869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457200" y="594359"/>
            <a:ext cx="3200400" cy="2286000"/>
          </a:xfrm>
        </p:spPr>
        <p:txBody>
          <a:bodyPr anchor="b">
            <a:normAutofit/>
          </a:bodyPr>
          <a:lstStyle>
            <a:lvl1pPr>
              <a:defRPr sz="4800" b="0">
                <a:solidFill>
                  <a:srgbClr val="FAAC35"/>
                </a:solidFill>
              </a:defRPr>
            </a:lvl1pPr>
          </a:lstStyle>
          <a:p>
            <a:r>
              <a:rPr lang="en-US"/>
              <a:t>Content with Caption</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2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a:off x="10698482" y="6459785"/>
            <a:ext cx="1312025" cy="365125"/>
          </a:xfrm>
        </p:spPr>
        <p:txBody>
          <a:bodyPr/>
          <a:lstStyle>
            <a:lvl1pPr>
              <a:defRPr sz="2400">
                <a:solidFill>
                  <a:srgbClr val="1A3763"/>
                </a:solidFill>
              </a:defRPr>
            </a:lvl1pPr>
          </a:lstStyle>
          <a:p>
            <a:fld id="{8CF074CD-934D-404A-ACFA-C89B8DACAFC4}" type="slidenum">
              <a:rPr lang="en-US" smtClean="0"/>
              <a:pPr/>
              <a:t>‹#›</a:t>
            </a:fld>
            <a:endParaRPr lang="en-US">
              <a:solidFill>
                <a:srgbClr val="1A3763"/>
              </a:solidFill>
            </a:endParaRPr>
          </a:p>
        </p:txBody>
      </p:sp>
      <p:sp>
        <p:nvSpPr>
          <p:cNvPr id="10" name="Content Placeholder 2">
            <a:extLst>
              <a:ext uri="{FF2B5EF4-FFF2-40B4-BE49-F238E27FC236}">
                <a16:creationId xmlns:a16="http://schemas.microsoft.com/office/drawing/2014/main" id="{FB76E3E5-7638-44A1-9797-60761A720DED}"/>
              </a:ext>
            </a:extLst>
          </p:cNvPr>
          <p:cNvSpPr>
            <a:spLocks noGrp="1"/>
          </p:cNvSpPr>
          <p:nvPr>
            <p:ph idx="1"/>
          </p:nvPr>
        </p:nvSpPr>
        <p:spPr>
          <a:xfrm>
            <a:off x="4800600" y="731520"/>
            <a:ext cx="6492240" cy="5257800"/>
          </a:xfrm>
        </p:spPr>
        <p:txBody>
          <a:bodyPr/>
          <a:lstStyle>
            <a:lvl1pPr>
              <a:lnSpc>
                <a:spcPct val="100000"/>
              </a:lnSpc>
              <a:defRPr sz="2400"/>
            </a:lvl1pPr>
            <a:lvl2pPr>
              <a:lnSpc>
                <a:spcPct val="100000"/>
              </a:lnSpc>
              <a:buClrTx/>
              <a:defRPr sz="2000"/>
            </a:lvl2pPr>
            <a:lvl3pPr>
              <a:lnSpc>
                <a:spcPct val="100000"/>
              </a:lnSpc>
              <a:buClrTx/>
              <a:defRPr sz="1800"/>
            </a:lvl3pPr>
            <a:lvl4pPr>
              <a:lnSpc>
                <a:spcPct val="100000"/>
              </a:lnSpc>
              <a:buClrTx/>
              <a:defRPr sz="1600"/>
            </a:lvl4pPr>
            <a:lvl5pPr>
              <a:lnSpc>
                <a:spcPct val="100000"/>
              </a:lnSpc>
              <a:buClrTx/>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25618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 H2">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1097280" y="5074920"/>
            <a:ext cx="10113645" cy="822960"/>
          </a:xfrm>
        </p:spPr>
        <p:txBody>
          <a:bodyPr lIns="91440" tIns="0" rIns="91440" bIns="0" anchor="b">
            <a:noAutofit/>
          </a:bodyPr>
          <a:lstStyle>
            <a:lvl1pPr>
              <a:defRPr sz="4800" b="0">
                <a:solidFill>
                  <a:srgbClr val="FAAC35"/>
                </a:solidFill>
              </a:defRPr>
            </a:lvl1pPr>
          </a:lstStyle>
          <a:p>
            <a:r>
              <a:rPr lang="en-US"/>
              <a:t>Picture with Caption – Heading Level 2</a:t>
            </a:r>
          </a:p>
        </p:txBody>
      </p:sp>
      <p:sp>
        <p:nvSpPr>
          <p:cNvPr id="3" name="Picture Placeholder 2"/>
          <p:cNvSpPr>
            <a:spLocks noGrp="1" noChangeAspect="1"/>
          </p:cNvSpPr>
          <p:nvPr>
            <p:ph type="pic" idx="1"/>
          </p:nvPr>
        </p:nvSpPr>
        <p:spPr>
          <a:xfrm>
            <a:off x="15" y="0"/>
            <a:ext cx="12191985" cy="4915076"/>
          </a:xfrm>
          <a:solidFill>
            <a:srgbClr val="B6D8F2"/>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2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a:off x="10690167"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1349540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b="0" i="0" u="none"/>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CF074CD-934D-404A-ACFA-C89B8DACAFC4}"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3B977DAF-E1B2-4B82-A24A-C3842BD94D48}"/>
              </a:ext>
            </a:extLst>
          </p:cNvPr>
          <p:cNvPicPr/>
          <p:nvPr userDrawn="1"/>
        </p:nvPicPr>
        <p:blipFill>
          <a:blip r:embed="rId11">
            <a:alphaModFix amt="76000"/>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98539" y="5276590"/>
            <a:ext cx="951182" cy="951182"/>
          </a:xfrm>
          <a:prstGeom prst="rect">
            <a:avLst/>
          </a:prstGeom>
          <a:noFill/>
          <a:ln>
            <a:noFill/>
          </a:ln>
        </p:spPr>
      </p:pic>
    </p:spTree>
    <p:extLst>
      <p:ext uri="{BB962C8B-B14F-4D97-AF65-F5344CB8AC3E}">
        <p14:creationId xmlns:p14="http://schemas.microsoft.com/office/powerpoint/2010/main" val="175188122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Lst>
  <p:hf hdr="0" ftr="0" dt="0"/>
  <p:txStyles>
    <p:titleStyle>
      <a:lvl1pPr algn="l" defTabSz="914400" rtl="0" eaLnBrk="1" latinLnBrk="0" hangingPunct="1">
        <a:lnSpc>
          <a:spcPct val="85000"/>
        </a:lnSpc>
        <a:spcBef>
          <a:spcPct val="0"/>
        </a:spcBef>
        <a:buNone/>
        <a:defRPr sz="4800" b="0" i="0" u="none" kern="1200" spc="-50" baseline="0">
          <a:solidFill>
            <a:srgbClr val="1A3763"/>
          </a:solidFill>
          <a:latin typeface="Calibri Light" panose="020F0302020204030204" pitchFamily="34" charset="0"/>
          <a:ea typeface="+mj-ea"/>
          <a:cs typeface="Calibri Light" panose="020F0302020204030204" pitchFamily="34" charset="0"/>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400" kern="1200">
          <a:solidFill>
            <a:schemeClr val="tx1"/>
          </a:solidFill>
          <a:latin typeface="+mn-lt"/>
          <a:ea typeface="+mn-ea"/>
          <a:cs typeface="+mn-cs"/>
        </a:defRPr>
      </a:lvl1pPr>
      <a:lvl2pPr marL="384048" indent="-182880" algn="l" defTabSz="914400" rtl="0" eaLnBrk="1" latinLnBrk="0" hangingPunct="1">
        <a:lnSpc>
          <a:spcPct val="100000"/>
        </a:lnSpc>
        <a:spcBef>
          <a:spcPts val="200"/>
        </a:spcBef>
        <a:spcAft>
          <a:spcPts val="400"/>
        </a:spcAft>
        <a:buClr>
          <a:schemeClr val="tx1"/>
        </a:buClr>
        <a:buFont typeface="Calibri" pitchFamily="34" charset="0"/>
        <a:buChar char="◦"/>
        <a:defRPr sz="2000" kern="1200">
          <a:solidFill>
            <a:schemeClr val="tx1"/>
          </a:solidFill>
          <a:latin typeface="+mn-lt"/>
          <a:ea typeface="+mn-ea"/>
          <a:cs typeface="+mn-cs"/>
        </a:defRPr>
      </a:lvl2pPr>
      <a:lvl3pPr marL="566928" indent="-182880" algn="l" defTabSz="914400" rtl="0" eaLnBrk="1" latinLnBrk="0" hangingPunct="1">
        <a:lnSpc>
          <a:spcPct val="100000"/>
        </a:lnSpc>
        <a:spcBef>
          <a:spcPts val="200"/>
        </a:spcBef>
        <a:spcAft>
          <a:spcPts val="400"/>
        </a:spcAft>
        <a:buClr>
          <a:schemeClr val="tx1"/>
        </a:buClr>
        <a:buFont typeface="Calibri" pitchFamily="34" charset="0"/>
        <a:buChar char="◦"/>
        <a:defRPr sz="1800" kern="1200">
          <a:solidFill>
            <a:schemeClr val="tx1"/>
          </a:solidFill>
          <a:latin typeface="+mn-lt"/>
          <a:ea typeface="+mn-ea"/>
          <a:cs typeface="+mn-cs"/>
        </a:defRPr>
      </a:lvl3pPr>
      <a:lvl4pPr marL="749808" indent="-182880" algn="l" defTabSz="914400" rtl="0" eaLnBrk="1" latinLnBrk="0" hangingPunct="1">
        <a:lnSpc>
          <a:spcPct val="100000"/>
        </a:lnSpc>
        <a:spcBef>
          <a:spcPts val="200"/>
        </a:spcBef>
        <a:spcAft>
          <a:spcPts val="400"/>
        </a:spcAft>
        <a:buClr>
          <a:schemeClr val="tx1"/>
        </a:buClr>
        <a:buFont typeface="Calibri" pitchFamily="34" charset="0"/>
        <a:buChar char="◦"/>
        <a:defRPr sz="1600" kern="1200">
          <a:solidFill>
            <a:schemeClr val="tx1"/>
          </a:solidFill>
          <a:latin typeface="+mn-lt"/>
          <a:ea typeface="+mn-ea"/>
          <a:cs typeface="+mn-cs"/>
        </a:defRPr>
      </a:lvl4pPr>
      <a:lvl5pPr marL="932688" indent="-182880" algn="l" defTabSz="914400" rtl="0" eaLnBrk="1" latinLnBrk="0" hangingPunct="1">
        <a:lnSpc>
          <a:spcPct val="100000"/>
        </a:lnSpc>
        <a:spcBef>
          <a:spcPts val="200"/>
        </a:spcBef>
        <a:spcAft>
          <a:spcPts val="400"/>
        </a:spcAft>
        <a:buClr>
          <a:schemeClr val="tx1"/>
        </a:buClr>
        <a:buFont typeface="Calibri" pitchFamily="34" charset="0"/>
        <a:buChar char="◦"/>
        <a:defRPr sz="1400" kern="1200">
          <a:solidFill>
            <a:schemeClr val="tx1"/>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E1B15-9475-314C-F728-ADAFFC76B581}"/>
            </a:ext>
          </a:extLst>
        </p:cNvPr>
        <p:cNvGrpSpPr/>
        <p:nvPr/>
      </p:nvGrpSpPr>
      <p:grpSpPr>
        <a:xfrm>
          <a:off x="0" y="0"/>
          <a:ext cx="0" cy="0"/>
          <a:chOff x="0" y="0"/>
          <a:chExt cx="0" cy="0"/>
        </a:xfrm>
      </p:grpSpPr>
      <p:pic>
        <p:nvPicPr>
          <p:cNvPr id="5" name="Content Placeholder 4" descr="California Commission on Teacher Credentialing seal">
            <a:extLst>
              <a:ext uri="{FF2B5EF4-FFF2-40B4-BE49-F238E27FC236}">
                <a16:creationId xmlns:a16="http://schemas.microsoft.com/office/drawing/2014/main" id="{740FDBD8-7B1B-1016-0D72-5E65CF181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7313" y="237735"/>
            <a:ext cx="4022725" cy="4022725"/>
          </a:xfrm>
          <a:prstGeom prst="rect">
            <a:avLst/>
          </a:prstGeom>
        </p:spPr>
      </p:pic>
      <p:sp>
        <p:nvSpPr>
          <p:cNvPr id="2" name="Title 1">
            <a:extLst>
              <a:ext uri="{FF2B5EF4-FFF2-40B4-BE49-F238E27FC236}">
                <a16:creationId xmlns:a16="http://schemas.microsoft.com/office/drawing/2014/main" id="{DA205B60-844B-0314-5F9E-FC414FBE5309}"/>
              </a:ext>
            </a:extLst>
          </p:cNvPr>
          <p:cNvSpPr>
            <a:spLocks noGrp="1"/>
          </p:cNvSpPr>
          <p:nvPr>
            <p:ph type="ctrTitle"/>
          </p:nvPr>
        </p:nvSpPr>
        <p:spPr/>
        <p:txBody>
          <a:bodyPr>
            <a:normAutofit fontScale="90000"/>
          </a:bodyPr>
          <a:lstStyle/>
          <a:p>
            <a:r>
              <a:rPr lang="en-US"/>
              <a:t>Workgroup to Review the Design and Implementation </a:t>
            </a:r>
            <a:br>
              <a:rPr lang="en-US"/>
            </a:br>
            <a:r>
              <a:rPr lang="en-US"/>
              <a:t>of Teaching Performance Assessments (RDI-TPA)</a:t>
            </a:r>
          </a:p>
        </p:txBody>
      </p:sp>
      <p:sp>
        <p:nvSpPr>
          <p:cNvPr id="3" name="Subtitle 2">
            <a:extLst>
              <a:ext uri="{FF2B5EF4-FFF2-40B4-BE49-F238E27FC236}">
                <a16:creationId xmlns:a16="http://schemas.microsoft.com/office/drawing/2014/main" id="{BD2D51EF-E0A1-C493-BBB9-F5C3E15FFB93}"/>
              </a:ext>
            </a:extLst>
          </p:cNvPr>
          <p:cNvSpPr>
            <a:spLocks noGrp="1"/>
          </p:cNvSpPr>
          <p:nvPr>
            <p:ph type="subTitle" idx="1"/>
          </p:nvPr>
        </p:nvSpPr>
        <p:spPr>
          <a:xfrm>
            <a:off x="1097280" y="4520716"/>
            <a:ext cx="10058400" cy="886172"/>
          </a:xfrm>
        </p:spPr>
        <p:txBody>
          <a:bodyPr/>
          <a:lstStyle/>
          <a:p>
            <a:pPr>
              <a:spcBef>
                <a:spcPts val="0"/>
              </a:spcBef>
              <a:spcAft>
                <a:spcPts val="0"/>
              </a:spcAft>
            </a:pPr>
            <a:r>
              <a:rPr lang="en-US"/>
              <a:t>Meeting 1, Day 2</a:t>
            </a:r>
          </a:p>
          <a:p>
            <a:pPr>
              <a:spcBef>
                <a:spcPts val="0"/>
              </a:spcBef>
              <a:spcAft>
                <a:spcPts val="0"/>
              </a:spcAft>
            </a:pPr>
            <a:r>
              <a:rPr lang="en-US"/>
              <a:t>September 20, 2024</a:t>
            </a:r>
          </a:p>
        </p:txBody>
      </p:sp>
    </p:spTree>
    <p:extLst>
      <p:ext uri="{BB962C8B-B14F-4D97-AF65-F5344CB8AC3E}">
        <p14:creationId xmlns:p14="http://schemas.microsoft.com/office/powerpoint/2010/main" val="3145775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3658D-3710-66E0-CE71-48F97936E7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8B2B61-7E84-7CC1-E2DD-BB3A84D67C4B}"/>
              </a:ext>
            </a:extLst>
          </p:cNvPr>
          <p:cNvSpPr>
            <a:spLocks noGrp="1"/>
          </p:cNvSpPr>
          <p:nvPr>
            <p:ph type="title"/>
          </p:nvPr>
        </p:nvSpPr>
        <p:spPr/>
        <p:txBody>
          <a:bodyPr>
            <a:noAutofit/>
          </a:bodyPr>
          <a:lstStyle/>
          <a:p>
            <a:r>
              <a:rPr lang="en-US" sz="4000" b="1"/>
              <a:t>1B: Opening Remarks of Representatives from the Commission on Teacher Credentialing </a:t>
            </a:r>
            <a:endParaRPr lang="en-US" sz="4000"/>
          </a:p>
        </p:txBody>
      </p:sp>
      <p:sp>
        <p:nvSpPr>
          <p:cNvPr id="3" name="Slide Number Placeholder 2">
            <a:extLst>
              <a:ext uri="{FF2B5EF4-FFF2-40B4-BE49-F238E27FC236}">
                <a16:creationId xmlns:a16="http://schemas.microsoft.com/office/drawing/2014/main" id="{FEB5B8B6-424C-FB7A-C2BA-1F89A2079D1F}"/>
              </a:ext>
            </a:extLst>
          </p:cNvPr>
          <p:cNvSpPr>
            <a:spLocks noGrp="1"/>
          </p:cNvSpPr>
          <p:nvPr>
            <p:ph type="sldNum" sz="quarter" idx="12"/>
          </p:nvPr>
        </p:nvSpPr>
        <p:spPr/>
        <p:txBody>
          <a:bodyPr/>
          <a:lstStyle/>
          <a:p>
            <a:fld id="{8CF074CD-934D-404A-ACFA-C89B8DACAFC4}" type="slidenum">
              <a:rPr lang="en-US" smtClean="0"/>
              <a:pPr/>
              <a:t>2</a:t>
            </a:fld>
            <a:endParaRPr lang="en-US" sz="2400"/>
          </a:p>
        </p:txBody>
      </p:sp>
      <p:sp>
        <p:nvSpPr>
          <p:cNvPr id="4" name="Content Placeholder 3">
            <a:extLst>
              <a:ext uri="{FF2B5EF4-FFF2-40B4-BE49-F238E27FC236}">
                <a16:creationId xmlns:a16="http://schemas.microsoft.com/office/drawing/2014/main" id="{49B3EA04-AC98-DF52-45D1-0982D3053C72}"/>
              </a:ext>
            </a:extLst>
          </p:cNvPr>
          <p:cNvSpPr>
            <a:spLocks noGrp="1"/>
          </p:cNvSpPr>
          <p:nvPr>
            <p:ph sz="half" idx="1"/>
          </p:nvPr>
        </p:nvSpPr>
        <p:spPr/>
        <p:txBody>
          <a:bodyPr/>
          <a:lstStyle/>
          <a:p>
            <a:pPr marL="91440" indent="0">
              <a:buNone/>
            </a:pPr>
            <a:r>
              <a:rPr lang="en-US" b="1"/>
              <a:t>Commissioner Liaisons to the RDI-TPA Workgroup </a:t>
            </a:r>
          </a:p>
          <a:p>
            <a:pPr>
              <a:spcBef>
                <a:spcPts val="600"/>
              </a:spcBef>
              <a:spcAft>
                <a:spcPts val="0"/>
              </a:spcAft>
            </a:pPr>
            <a:r>
              <a:rPr lang="en-US"/>
              <a:t> Annamarie Francois </a:t>
            </a:r>
          </a:p>
          <a:p>
            <a:pPr>
              <a:spcBef>
                <a:spcPts val="600"/>
              </a:spcBef>
              <a:spcAft>
                <a:spcPts val="0"/>
              </a:spcAft>
            </a:pPr>
            <a:r>
              <a:rPr lang="en-US"/>
              <a:t> Danette Brown</a:t>
            </a:r>
          </a:p>
          <a:p>
            <a:pPr marL="91440" indent="0">
              <a:buNone/>
            </a:pPr>
            <a:r>
              <a:rPr lang="en-US" b="1"/>
              <a:t>Commission staff for the RDI-TPA Workgroup </a:t>
            </a:r>
          </a:p>
          <a:p>
            <a:pPr>
              <a:spcBef>
                <a:spcPts val="600"/>
              </a:spcBef>
            </a:pPr>
            <a:r>
              <a:rPr lang="en-US"/>
              <a:t> Mary Vixie Sandy</a:t>
            </a:r>
          </a:p>
          <a:p>
            <a:pPr>
              <a:spcBef>
                <a:spcPts val="600"/>
              </a:spcBef>
            </a:pPr>
            <a:r>
              <a:rPr lang="en-US"/>
              <a:t> Adam Ebrahim </a:t>
            </a:r>
          </a:p>
        </p:txBody>
      </p:sp>
      <p:sp>
        <p:nvSpPr>
          <p:cNvPr id="5" name="Rectangle 4">
            <a:extLst>
              <a:ext uri="{FF2B5EF4-FFF2-40B4-BE49-F238E27FC236}">
                <a16:creationId xmlns:a16="http://schemas.microsoft.com/office/drawing/2014/main" id="{638EBC63-8E88-B16D-F3B4-8864CF53E023}"/>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787530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AC6B0-CE56-85F1-5411-BCD21F9F2E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C99E3E-0C9A-74AF-4812-6492FDDE31F4}"/>
              </a:ext>
            </a:extLst>
          </p:cNvPr>
          <p:cNvSpPr>
            <a:spLocks noGrp="1"/>
          </p:cNvSpPr>
          <p:nvPr>
            <p:ph type="title"/>
          </p:nvPr>
        </p:nvSpPr>
        <p:spPr/>
        <p:txBody>
          <a:bodyPr>
            <a:noAutofit/>
          </a:bodyPr>
          <a:lstStyle/>
          <a:p>
            <a:r>
              <a:rPr lang="en-US" sz="4000" b="1"/>
              <a:t>2B: Overview of RDI-TPA Workgroup Focus Areas</a:t>
            </a:r>
            <a:endParaRPr lang="en-US" sz="8800"/>
          </a:p>
        </p:txBody>
      </p:sp>
      <p:sp>
        <p:nvSpPr>
          <p:cNvPr id="3" name="Slide Number Placeholder 2">
            <a:extLst>
              <a:ext uri="{FF2B5EF4-FFF2-40B4-BE49-F238E27FC236}">
                <a16:creationId xmlns:a16="http://schemas.microsoft.com/office/drawing/2014/main" id="{D0D78B9B-A075-EA65-0CC7-E2F3FAA6C48F}"/>
              </a:ext>
            </a:extLst>
          </p:cNvPr>
          <p:cNvSpPr>
            <a:spLocks noGrp="1"/>
          </p:cNvSpPr>
          <p:nvPr>
            <p:ph type="sldNum" sz="quarter" idx="12"/>
          </p:nvPr>
        </p:nvSpPr>
        <p:spPr/>
        <p:txBody>
          <a:bodyPr/>
          <a:lstStyle/>
          <a:p>
            <a:fld id="{8CF074CD-934D-404A-ACFA-C89B8DACAFC4}" type="slidenum">
              <a:rPr lang="en-US" smtClean="0"/>
              <a:pPr/>
              <a:t>3</a:t>
            </a:fld>
            <a:endParaRPr lang="en-US" sz="2400"/>
          </a:p>
        </p:txBody>
      </p:sp>
      <p:sp>
        <p:nvSpPr>
          <p:cNvPr id="4" name="Content Placeholder 3">
            <a:extLst>
              <a:ext uri="{FF2B5EF4-FFF2-40B4-BE49-F238E27FC236}">
                <a16:creationId xmlns:a16="http://schemas.microsoft.com/office/drawing/2014/main" id="{84D6E35B-BA78-5B66-5664-CF02243379C6}"/>
              </a:ext>
            </a:extLst>
          </p:cNvPr>
          <p:cNvSpPr>
            <a:spLocks noGrp="1"/>
          </p:cNvSpPr>
          <p:nvPr>
            <p:ph sz="half" idx="1"/>
          </p:nvPr>
        </p:nvSpPr>
        <p:spPr/>
        <p:txBody>
          <a:bodyPr>
            <a:normAutofit/>
          </a:bodyPr>
          <a:lstStyle/>
          <a:p>
            <a:pPr marL="91440" indent="0">
              <a:buNone/>
            </a:pPr>
            <a:r>
              <a:rPr lang="en-US" sz="2800" b="1"/>
              <a:t>Focus Area 1: </a:t>
            </a:r>
            <a:r>
              <a:rPr lang="en-US" sz="2800"/>
              <a:t>“An analysis of any modifications needed to current assessments to ensure they are valid and authentic to the work of teaching, reasonable to implement in the wide range of classroom settings across the state, and appropriate for beginning teachers.” [44320.4(c)(1)]</a:t>
            </a:r>
          </a:p>
        </p:txBody>
      </p:sp>
      <p:sp>
        <p:nvSpPr>
          <p:cNvPr id="5" name="Rectangle 4">
            <a:extLst>
              <a:ext uri="{FF2B5EF4-FFF2-40B4-BE49-F238E27FC236}">
                <a16:creationId xmlns:a16="http://schemas.microsoft.com/office/drawing/2014/main" id="{68D51EA5-CE31-678A-6DDE-D1F92BDEECEF}"/>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pic>
        <p:nvPicPr>
          <p:cNvPr id="7" name="Picture 6">
            <a:extLst>
              <a:ext uri="{FF2B5EF4-FFF2-40B4-BE49-F238E27FC236}">
                <a16:creationId xmlns:a16="http://schemas.microsoft.com/office/drawing/2014/main" id="{FFFD43C7-0857-9902-3A44-0DC64B29D1AB}"/>
              </a:ext>
            </a:extLst>
          </p:cNvPr>
          <p:cNvPicPr>
            <a:picLocks noChangeAspect="1"/>
          </p:cNvPicPr>
          <p:nvPr/>
        </p:nvPicPr>
        <p:blipFill>
          <a:blip r:embed="rId3"/>
          <a:srcRect l="5254" r="4182"/>
          <a:stretch/>
        </p:blipFill>
        <p:spPr>
          <a:xfrm>
            <a:off x="1097278" y="4269491"/>
            <a:ext cx="2828454" cy="611054"/>
          </a:xfrm>
          <a:prstGeom prst="rect">
            <a:avLst/>
          </a:prstGeom>
          <a:ln>
            <a:solidFill>
              <a:schemeClr val="bg1">
                <a:lumMod val="50000"/>
              </a:schemeClr>
            </a:solidFill>
          </a:ln>
        </p:spPr>
      </p:pic>
    </p:spTree>
    <p:extLst>
      <p:ext uri="{BB962C8B-B14F-4D97-AF65-F5344CB8AC3E}">
        <p14:creationId xmlns:p14="http://schemas.microsoft.com/office/powerpoint/2010/main" val="1243222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539F9-3280-DC38-2549-252B5016D4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A83474-06E4-6BE6-E43E-EA0DF0C131FB}"/>
              </a:ext>
            </a:extLst>
          </p:cNvPr>
          <p:cNvSpPr>
            <a:spLocks noGrp="1"/>
          </p:cNvSpPr>
          <p:nvPr>
            <p:ph type="title"/>
          </p:nvPr>
        </p:nvSpPr>
        <p:spPr/>
        <p:txBody>
          <a:bodyPr>
            <a:noAutofit/>
          </a:bodyPr>
          <a:lstStyle/>
          <a:p>
            <a:r>
              <a:rPr lang="en-US" sz="4000" b="1"/>
              <a:t>2B: Overview of RDI-TPA Workgroup Focus Areas</a:t>
            </a:r>
            <a:endParaRPr lang="en-US" sz="8800"/>
          </a:p>
        </p:txBody>
      </p:sp>
      <p:sp>
        <p:nvSpPr>
          <p:cNvPr id="3" name="Slide Number Placeholder 2">
            <a:extLst>
              <a:ext uri="{FF2B5EF4-FFF2-40B4-BE49-F238E27FC236}">
                <a16:creationId xmlns:a16="http://schemas.microsoft.com/office/drawing/2014/main" id="{F6DC93A2-5408-6EC4-D168-85B25CC81ABB}"/>
              </a:ext>
            </a:extLst>
          </p:cNvPr>
          <p:cNvSpPr>
            <a:spLocks noGrp="1"/>
          </p:cNvSpPr>
          <p:nvPr>
            <p:ph type="sldNum" sz="quarter" idx="12"/>
          </p:nvPr>
        </p:nvSpPr>
        <p:spPr/>
        <p:txBody>
          <a:bodyPr/>
          <a:lstStyle/>
          <a:p>
            <a:fld id="{8CF074CD-934D-404A-ACFA-C89B8DACAFC4}" type="slidenum">
              <a:rPr lang="en-US" smtClean="0"/>
              <a:pPr/>
              <a:t>4</a:t>
            </a:fld>
            <a:endParaRPr lang="en-US" sz="2400"/>
          </a:p>
        </p:txBody>
      </p:sp>
      <p:sp>
        <p:nvSpPr>
          <p:cNvPr id="4" name="Content Placeholder 3">
            <a:extLst>
              <a:ext uri="{FF2B5EF4-FFF2-40B4-BE49-F238E27FC236}">
                <a16:creationId xmlns:a16="http://schemas.microsoft.com/office/drawing/2014/main" id="{E2AF1936-C468-7E33-63F3-5D62C648067E}"/>
              </a:ext>
            </a:extLst>
          </p:cNvPr>
          <p:cNvSpPr>
            <a:spLocks noGrp="1"/>
          </p:cNvSpPr>
          <p:nvPr>
            <p:ph sz="half" idx="1"/>
          </p:nvPr>
        </p:nvSpPr>
        <p:spPr>
          <a:xfrm>
            <a:off x="1159156" y="1875053"/>
            <a:ext cx="10058400" cy="4023360"/>
          </a:xfrm>
        </p:spPr>
        <p:txBody>
          <a:bodyPr/>
          <a:lstStyle/>
          <a:p>
            <a:pPr marL="91440" indent="0">
              <a:buNone/>
            </a:pPr>
            <a:r>
              <a:rPr lang="en-US" b="1"/>
              <a:t>Focus Area 1 Concepts:</a:t>
            </a:r>
          </a:p>
          <a:p>
            <a:pPr marL="91440" indent="0">
              <a:buNone/>
            </a:pPr>
            <a:r>
              <a:rPr lang="en-US" sz="2800"/>
              <a:t>a. “Valid and authentic to the work of teaching”</a:t>
            </a:r>
          </a:p>
          <a:p>
            <a:pPr marL="91440" indent="0">
              <a:buNone/>
            </a:pPr>
            <a:r>
              <a:rPr lang="en-US" sz="2800"/>
              <a:t>b. “Formative in nature”</a:t>
            </a:r>
          </a:p>
          <a:p>
            <a:pPr marL="91440" indent="0">
              <a:buNone/>
            </a:pPr>
            <a:r>
              <a:rPr lang="en-US" sz="2800"/>
              <a:t>c. “Reasonable to implement in a wide range of classroom settings”</a:t>
            </a:r>
          </a:p>
          <a:p>
            <a:pPr marL="91440" indent="0">
              <a:buNone/>
            </a:pPr>
            <a:r>
              <a:rPr lang="en-US" sz="2800"/>
              <a:t>d. “Appropriate for beginning teachers”</a:t>
            </a:r>
          </a:p>
          <a:p>
            <a:pPr marL="91440" indent="0">
              <a:buNone/>
            </a:pPr>
            <a:r>
              <a:rPr lang="en-US" sz="2800"/>
              <a:t>e. [other concepts related to the charge of the workgroup…]</a:t>
            </a:r>
          </a:p>
        </p:txBody>
      </p:sp>
      <p:sp>
        <p:nvSpPr>
          <p:cNvPr id="5" name="Rectangle 4">
            <a:extLst>
              <a:ext uri="{FF2B5EF4-FFF2-40B4-BE49-F238E27FC236}">
                <a16:creationId xmlns:a16="http://schemas.microsoft.com/office/drawing/2014/main" id="{FDE29BC9-F690-3B05-F034-9FCA03310976}"/>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893645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532A5-975A-7B8B-BE19-9F4C1002EB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B88027-B8D8-3077-3288-0D052769DF1C}"/>
              </a:ext>
            </a:extLst>
          </p:cNvPr>
          <p:cNvSpPr>
            <a:spLocks noGrp="1"/>
          </p:cNvSpPr>
          <p:nvPr>
            <p:ph type="title"/>
          </p:nvPr>
        </p:nvSpPr>
        <p:spPr/>
        <p:txBody>
          <a:bodyPr>
            <a:noAutofit/>
          </a:bodyPr>
          <a:lstStyle/>
          <a:p>
            <a:r>
              <a:rPr lang="en-US" sz="4000" b="1"/>
              <a:t>2B: Overview of RDI-TPA Workgroup Focus Areas</a:t>
            </a:r>
            <a:endParaRPr lang="en-US" sz="8800"/>
          </a:p>
        </p:txBody>
      </p:sp>
      <p:sp>
        <p:nvSpPr>
          <p:cNvPr id="3" name="Slide Number Placeholder 2">
            <a:extLst>
              <a:ext uri="{FF2B5EF4-FFF2-40B4-BE49-F238E27FC236}">
                <a16:creationId xmlns:a16="http://schemas.microsoft.com/office/drawing/2014/main" id="{819B780A-F241-1242-14E4-79D58B05B977}"/>
              </a:ext>
            </a:extLst>
          </p:cNvPr>
          <p:cNvSpPr>
            <a:spLocks noGrp="1"/>
          </p:cNvSpPr>
          <p:nvPr>
            <p:ph type="sldNum" sz="quarter" idx="12"/>
          </p:nvPr>
        </p:nvSpPr>
        <p:spPr/>
        <p:txBody>
          <a:bodyPr/>
          <a:lstStyle/>
          <a:p>
            <a:fld id="{8CF074CD-934D-404A-ACFA-C89B8DACAFC4}" type="slidenum">
              <a:rPr lang="en-US" smtClean="0"/>
              <a:pPr/>
              <a:t>5</a:t>
            </a:fld>
            <a:endParaRPr lang="en-US" sz="2400"/>
          </a:p>
        </p:txBody>
      </p:sp>
      <p:sp>
        <p:nvSpPr>
          <p:cNvPr id="4" name="Content Placeholder 3">
            <a:extLst>
              <a:ext uri="{FF2B5EF4-FFF2-40B4-BE49-F238E27FC236}">
                <a16:creationId xmlns:a16="http://schemas.microsoft.com/office/drawing/2014/main" id="{016BD51B-D3FD-0145-B257-9A5F0CAC42B7}"/>
              </a:ext>
            </a:extLst>
          </p:cNvPr>
          <p:cNvSpPr>
            <a:spLocks noGrp="1"/>
          </p:cNvSpPr>
          <p:nvPr>
            <p:ph sz="half" idx="1"/>
          </p:nvPr>
        </p:nvSpPr>
        <p:spPr/>
        <p:txBody>
          <a:bodyPr>
            <a:normAutofit/>
          </a:bodyPr>
          <a:lstStyle/>
          <a:p>
            <a:pPr marL="91440" indent="0">
              <a:buNone/>
            </a:pPr>
            <a:r>
              <a:rPr lang="en-US" sz="2800" b="1"/>
              <a:t>Focus Area 2: “</a:t>
            </a:r>
            <a:r>
              <a:rPr lang="en-US" sz="2800"/>
              <a:t>Recommendations for how programs might embed the assessments into coursework and clinical work to avoid duplicative work for candidates.” [44320.4(c)(2)]</a:t>
            </a:r>
          </a:p>
        </p:txBody>
      </p:sp>
      <p:sp>
        <p:nvSpPr>
          <p:cNvPr id="5" name="Rectangle 4">
            <a:extLst>
              <a:ext uri="{FF2B5EF4-FFF2-40B4-BE49-F238E27FC236}">
                <a16:creationId xmlns:a16="http://schemas.microsoft.com/office/drawing/2014/main" id="{30E33FB1-0558-1234-4DFF-187EF15ECB8F}"/>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38576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FAB69B-578D-BC62-BE6F-F3DA7B8360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4182DA-8A1B-6DFB-12AA-117D916E71F8}"/>
              </a:ext>
            </a:extLst>
          </p:cNvPr>
          <p:cNvSpPr>
            <a:spLocks noGrp="1"/>
          </p:cNvSpPr>
          <p:nvPr>
            <p:ph type="title"/>
          </p:nvPr>
        </p:nvSpPr>
        <p:spPr/>
        <p:txBody>
          <a:bodyPr>
            <a:noAutofit/>
          </a:bodyPr>
          <a:lstStyle/>
          <a:p>
            <a:r>
              <a:rPr lang="en-US" sz="4000" b="1"/>
              <a:t>2B: Overview of RDI-TPA Workgroup Focus Areas</a:t>
            </a:r>
            <a:endParaRPr lang="en-US" sz="8800"/>
          </a:p>
        </p:txBody>
      </p:sp>
      <p:sp>
        <p:nvSpPr>
          <p:cNvPr id="3" name="Slide Number Placeholder 2">
            <a:extLst>
              <a:ext uri="{FF2B5EF4-FFF2-40B4-BE49-F238E27FC236}">
                <a16:creationId xmlns:a16="http://schemas.microsoft.com/office/drawing/2014/main" id="{18F08C5A-DF1F-4E54-7993-17811D0BD859}"/>
              </a:ext>
            </a:extLst>
          </p:cNvPr>
          <p:cNvSpPr>
            <a:spLocks noGrp="1"/>
          </p:cNvSpPr>
          <p:nvPr>
            <p:ph type="sldNum" sz="quarter" idx="12"/>
          </p:nvPr>
        </p:nvSpPr>
        <p:spPr/>
        <p:txBody>
          <a:bodyPr/>
          <a:lstStyle/>
          <a:p>
            <a:fld id="{8CF074CD-934D-404A-ACFA-C89B8DACAFC4}" type="slidenum">
              <a:rPr lang="en-US" smtClean="0"/>
              <a:pPr/>
              <a:t>6</a:t>
            </a:fld>
            <a:endParaRPr lang="en-US" sz="2400"/>
          </a:p>
        </p:txBody>
      </p:sp>
      <p:sp>
        <p:nvSpPr>
          <p:cNvPr id="4" name="Content Placeholder 3">
            <a:extLst>
              <a:ext uri="{FF2B5EF4-FFF2-40B4-BE49-F238E27FC236}">
                <a16:creationId xmlns:a16="http://schemas.microsoft.com/office/drawing/2014/main" id="{5CFFFF8E-A15F-C55F-969C-2EFECBAA434E}"/>
              </a:ext>
            </a:extLst>
          </p:cNvPr>
          <p:cNvSpPr>
            <a:spLocks noGrp="1"/>
          </p:cNvSpPr>
          <p:nvPr>
            <p:ph sz="half" idx="1"/>
          </p:nvPr>
        </p:nvSpPr>
        <p:spPr/>
        <p:txBody>
          <a:bodyPr/>
          <a:lstStyle/>
          <a:p>
            <a:pPr marL="91440" indent="0">
              <a:buNone/>
            </a:pPr>
            <a:r>
              <a:rPr lang="en-US" sz="2800" b="1"/>
              <a:t>Focus Area 2 Concepts:</a:t>
            </a:r>
          </a:p>
          <a:p>
            <a:pPr marL="605790" indent="-514350">
              <a:buFont typeface="+mj-lt"/>
              <a:buAutoNum type="alphaLcPeriod"/>
            </a:pPr>
            <a:r>
              <a:rPr lang="en-US" sz="2800"/>
              <a:t>“…embed the assessments into coursework and clinical work…”</a:t>
            </a:r>
          </a:p>
          <a:p>
            <a:pPr marL="605790" indent="-514350">
              <a:buFont typeface="+mj-lt"/>
              <a:buAutoNum type="alphaLcPeriod"/>
            </a:pPr>
            <a:r>
              <a:rPr lang="en-US" sz="2800"/>
              <a:t>“…avoid duplicative work for candidates.”</a:t>
            </a:r>
          </a:p>
          <a:p>
            <a:pPr marL="605790" indent="-514350">
              <a:buFont typeface="+mj-lt"/>
              <a:buAutoNum type="alphaLcPeriod"/>
            </a:pPr>
            <a:r>
              <a:rPr lang="en-US" sz="2800"/>
              <a:t>“…To the maximum feasible extent, each performance assessment shall be ongoing and blended into the preparation program…”</a:t>
            </a:r>
          </a:p>
        </p:txBody>
      </p:sp>
      <p:sp>
        <p:nvSpPr>
          <p:cNvPr id="5" name="Rectangle 4">
            <a:extLst>
              <a:ext uri="{FF2B5EF4-FFF2-40B4-BE49-F238E27FC236}">
                <a16:creationId xmlns:a16="http://schemas.microsoft.com/office/drawing/2014/main" id="{DCD45039-B8EF-A3EA-928F-4A6DFF5772C7}"/>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2046708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46FE7-FB53-7800-4AA5-A54E31A139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C50F6C-EFEC-19E4-948D-2A7D7A268767}"/>
              </a:ext>
            </a:extLst>
          </p:cNvPr>
          <p:cNvSpPr>
            <a:spLocks noGrp="1"/>
          </p:cNvSpPr>
          <p:nvPr>
            <p:ph type="title"/>
          </p:nvPr>
        </p:nvSpPr>
        <p:spPr/>
        <p:txBody>
          <a:bodyPr>
            <a:noAutofit/>
          </a:bodyPr>
          <a:lstStyle/>
          <a:p>
            <a:r>
              <a:rPr lang="en-US" sz="4000" b="1"/>
              <a:t>2B: Overview of RDI-TPA Workgroup Focus Areas</a:t>
            </a:r>
            <a:endParaRPr lang="en-US" sz="8800"/>
          </a:p>
        </p:txBody>
      </p:sp>
      <p:sp>
        <p:nvSpPr>
          <p:cNvPr id="3" name="Slide Number Placeholder 2">
            <a:extLst>
              <a:ext uri="{FF2B5EF4-FFF2-40B4-BE49-F238E27FC236}">
                <a16:creationId xmlns:a16="http://schemas.microsoft.com/office/drawing/2014/main" id="{7A281E5F-3D7F-A368-5093-7D6350CDEBFE}"/>
              </a:ext>
            </a:extLst>
          </p:cNvPr>
          <p:cNvSpPr>
            <a:spLocks noGrp="1"/>
          </p:cNvSpPr>
          <p:nvPr>
            <p:ph type="sldNum" sz="quarter" idx="12"/>
          </p:nvPr>
        </p:nvSpPr>
        <p:spPr/>
        <p:txBody>
          <a:bodyPr/>
          <a:lstStyle/>
          <a:p>
            <a:fld id="{8CF074CD-934D-404A-ACFA-C89B8DACAFC4}" type="slidenum">
              <a:rPr lang="en-US" smtClean="0"/>
              <a:pPr/>
              <a:t>7</a:t>
            </a:fld>
            <a:endParaRPr lang="en-US" sz="2400"/>
          </a:p>
        </p:txBody>
      </p:sp>
      <p:sp>
        <p:nvSpPr>
          <p:cNvPr id="4" name="Content Placeholder 3">
            <a:extLst>
              <a:ext uri="{FF2B5EF4-FFF2-40B4-BE49-F238E27FC236}">
                <a16:creationId xmlns:a16="http://schemas.microsoft.com/office/drawing/2014/main" id="{4D42A868-6229-354C-1644-DFCAD3C4B92B}"/>
              </a:ext>
            </a:extLst>
          </p:cNvPr>
          <p:cNvSpPr>
            <a:spLocks noGrp="1"/>
          </p:cNvSpPr>
          <p:nvPr>
            <p:ph sz="half" idx="1"/>
          </p:nvPr>
        </p:nvSpPr>
        <p:spPr/>
        <p:txBody>
          <a:bodyPr>
            <a:noAutofit/>
          </a:bodyPr>
          <a:lstStyle/>
          <a:p>
            <a:pPr marL="91440" indent="0">
              <a:lnSpc>
                <a:spcPts val="2880"/>
              </a:lnSpc>
              <a:spcBef>
                <a:spcPts val="600"/>
              </a:spcBef>
              <a:spcAft>
                <a:spcPts val="800"/>
              </a:spcAft>
              <a:buNone/>
            </a:pPr>
            <a:r>
              <a:rPr lang="en-US" sz="2800" b="1"/>
              <a:t>Focus Area 3: </a:t>
            </a:r>
            <a:r>
              <a:rPr lang="en-US" sz="2800"/>
              <a:t>Recommendations to strengthen the accreditation system to ensure programs embed the assessment in coursework and clinical work, offer sufficient clinical and pedagogical support, and support candidates to pass the assessment. [44320.4(c)(4)]</a:t>
            </a:r>
          </a:p>
          <a:p>
            <a:pPr marL="91440" indent="0">
              <a:lnSpc>
                <a:spcPts val="2880"/>
              </a:lnSpc>
              <a:buNone/>
            </a:pPr>
            <a:r>
              <a:rPr lang="en-US" sz="2800"/>
              <a:t>The Commission shall report the number of programs with low pass rates and assist these programs to use evidence-based strategies to support candidates to pass the assessment for all administrations of the assessment. There shall be no fees to candidates for these instructional supports. [44320.2(d)(9)]</a:t>
            </a:r>
          </a:p>
        </p:txBody>
      </p:sp>
      <p:sp>
        <p:nvSpPr>
          <p:cNvPr id="5" name="Rectangle 4">
            <a:extLst>
              <a:ext uri="{FF2B5EF4-FFF2-40B4-BE49-F238E27FC236}">
                <a16:creationId xmlns:a16="http://schemas.microsoft.com/office/drawing/2014/main" id="{6D36512A-5618-2644-C161-F26ACC976724}"/>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452089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545E6-A226-4F96-E927-8D4D448AB6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139DE2-2FDA-4B82-D87A-8A227CDC4C36}"/>
              </a:ext>
            </a:extLst>
          </p:cNvPr>
          <p:cNvSpPr>
            <a:spLocks noGrp="1"/>
          </p:cNvSpPr>
          <p:nvPr>
            <p:ph type="title"/>
          </p:nvPr>
        </p:nvSpPr>
        <p:spPr/>
        <p:txBody>
          <a:bodyPr>
            <a:noAutofit/>
          </a:bodyPr>
          <a:lstStyle/>
          <a:p>
            <a:r>
              <a:rPr lang="en-US" sz="4000" b="1"/>
              <a:t>2B: Overview of RDI-TPA Workgroup Focus Areas</a:t>
            </a:r>
            <a:endParaRPr lang="en-US" sz="8800"/>
          </a:p>
        </p:txBody>
      </p:sp>
      <p:sp>
        <p:nvSpPr>
          <p:cNvPr id="3" name="Slide Number Placeholder 2">
            <a:extLst>
              <a:ext uri="{FF2B5EF4-FFF2-40B4-BE49-F238E27FC236}">
                <a16:creationId xmlns:a16="http://schemas.microsoft.com/office/drawing/2014/main" id="{7AF828D7-AD71-B981-7504-F75E2DCEBA86}"/>
              </a:ext>
            </a:extLst>
          </p:cNvPr>
          <p:cNvSpPr>
            <a:spLocks noGrp="1"/>
          </p:cNvSpPr>
          <p:nvPr>
            <p:ph type="sldNum" sz="quarter" idx="12"/>
          </p:nvPr>
        </p:nvSpPr>
        <p:spPr/>
        <p:txBody>
          <a:bodyPr/>
          <a:lstStyle/>
          <a:p>
            <a:fld id="{8CF074CD-934D-404A-ACFA-C89B8DACAFC4}" type="slidenum">
              <a:rPr lang="en-US" smtClean="0"/>
              <a:pPr/>
              <a:t>8</a:t>
            </a:fld>
            <a:endParaRPr lang="en-US" sz="2400"/>
          </a:p>
        </p:txBody>
      </p:sp>
      <p:sp>
        <p:nvSpPr>
          <p:cNvPr id="4" name="Content Placeholder 3">
            <a:extLst>
              <a:ext uri="{FF2B5EF4-FFF2-40B4-BE49-F238E27FC236}">
                <a16:creationId xmlns:a16="http://schemas.microsoft.com/office/drawing/2014/main" id="{127EB610-EEF6-61B0-521C-ED165695AAAA}"/>
              </a:ext>
            </a:extLst>
          </p:cNvPr>
          <p:cNvSpPr>
            <a:spLocks noGrp="1"/>
          </p:cNvSpPr>
          <p:nvPr>
            <p:ph sz="half" idx="1"/>
          </p:nvPr>
        </p:nvSpPr>
        <p:spPr>
          <a:xfrm>
            <a:off x="1097278" y="1845734"/>
            <a:ext cx="10058400" cy="4023360"/>
          </a:xfrm>
        </p:spPr>
        <p:txBody>
          <a:bodyPr>
            <a:noAutofit/>
          </a:bodyPr>
          <a:lstStyle/>
          <a:p>
            <a:pPr marL="91440" indent="0">
              <a:lnSpc>
                <a:spcPts val="2880"/>
              </a:lnSpc>
              <a:spcBef>
                <a:spcPts val="600"/>
              </a:spcBef>
              <a:spcAft>
                <a:spcPts val="800"/>
              </a:spcAft>
              <a:buNone/>
            </a:pPr>
            <a:r>
              <a:rPr lang="en-US" sz="2800" b="1"/>
              <a:t>Focus Area 3: </a:t>
            </a:r>
          </a:p>
          <a:p>
            <a:pPr marL="605790" indent="-514350">
              <a:lnSpc>
                <a:spcPts val="2880"/>
              </a:lnSpc>
              <a:spcBef>
                <a:spcPts val="600"/>
              </a:spcBef>
              <a:spcAft>
                <a:spcPts val="800"/>
              </a:spcAft>
              <a:buFont typeface="+mj-lt"/>
              <a:buAutoNum type="alphaLcPeriod"/>
            </a:pPr>
            <a:r>
              <a:rPr lang="en-US" sz="2800"/>
              <a:t>“…ensure programs embed the assessment in coursework and clinical work…”</a:t>
            </a:r>
          </a:p>
          <a:p>
            <a:pPr marL="605790" indent="-514350">
              <a:lnSpc>
                <a:spcPts val="2880"/>
              </a:lnSpc>
              <a:spcBef>
                <a:spcPts val="600"/>
              </a:spcBef>
              <a:spcAft>
                <a:spcPts val="800"/>
              </a:spcAft>
              <a:buFont typeface="+mj-lt"/>
              <a:buAutoNum type="alphaLcPeriod"/>
            </a:pPr>
            <a:r>
              <a:rPr lang="en-US" sz="2800"/>
              <a:t>Ensure programs, “…offer sufficient clinical and pedagogical support, and support candidates to pass the assessments.”</a:t>
            </a:r>
          </a:p>
          <a:p>
            <a:pPr marL="605790" indent="-514350">
              <a:lnSpc>
                <a:spcPts val="2880"/>
              </a:lnSpc>
              <a:spcBef>
                <a:spcPts val="600"/>
              </a:spcBef>
              <a:spcAft>
                <a:spcPts val="800"/>
              </a:spcAft>
              <a:buFont typeface="+mj-lt"/>
              <a:buAutoNum type="alphaLcPeriod"/>
            </a:pPr>
            <a:r>
              <a:rPr lang="en-US" sz="2800"/>
              <a:t>“…shall report the number of programs with low pass rates…”</a:t>
            </a:r>
          </a:p>
          <a:p>
            <a:pPr marL="605790" indent="-514350">
              <a:lnSpc>
                <a:spcPts val="2880"/>
              </a:lnSpc>
              <a:spcBef>
                <a:spcPts val="600"/>
              </a:spcBef>
              <a:spcAft>
                <a:spcPts val="800"/>
              </a:spcAft>
              <a:buFont typeface="+mj-lt"/>
              <a:buAutoNum type="alphaLcPeriod"/>
            </a:pPr>
            <a:r>
              <a:rPr lang="en-US" sz="2800"/>
              <a:t>“…assist these programs to use evidence-based strategies to support candidates to pass the assessment for all administrations of the assessment…”</a:t>
            </a:r>
          </a:p>
        </p:txBody>
      </p:sp>
      <p:sp>
        <p:nvSpPr>
          <p:cNvPr id="5" name="Rectangle 4">
            <a:extLst>
              <a:ext uri="{FF2B5EF4-FFF2-40B4-BE49-F238E27FC236}">
                <a16:creationId xmlns:a16="http://schemas.microsoft.com/office/drawing/2014/main" id="{8D44861F-3076-F968-03D3-8540E4AF55D1}"/>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200060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EE512-4CA7-C46F-5AFE-16129BA40C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EE845E-A8B2-37C0-790D-083D3CE6FB06}"/>
              </a:ext>
            </a:extLst>
          </p:cNvPr>
          <p:cNvSpPr>
            <a:spLocks noGrp="1"/>
          </p:cNvSpPr>
          <p:nvPr>
            <p:ph type="title"/>
          </p:nvPr>
        </p:nvSpPr>
        <p:spPr/>
        <p:txBody>
          <a:bodyPr>
            <a:noAutofit/>
          </a:bodyPr>
          <a:lstStyle/>
          <a:p>
            <a:r>
              <a:rPr lang="en-US" sz="4000" b="1"/>
              <a:t>2B: Overview of RDI-TPA Workgroup Focus Areas</a:t>
            </a:r>
            <a:endParaRPr lang="en-US" sz="8800"/>
          </a:p>
        </p:txBody>
      </p:sp>
      <p:sp>
        <p:nvSpPr>
          <p:cNvPr id="3" name="Slide Number Placeholder 2">
            <a:extLst>
              <a:ext uri="{FF2B5EF4-FFF2-40B4-BE49-F238E27FC236}">
                <a16:creationId xmlns:a16="http://schemas.microsoft.com/office/drawing/2014/main" id="{8F499E5C-3E8F-2A2D-7C3E-74BCF33BFC27}"/>
              </a:ext>
            </a:extLst>
          </p:cNvPr>
          <p:cNvSpPr>
            <a:spLocks noGrp="1"/>
          </p:cNvSpPr>
          <p:nvPr>
            <p:ph type="sldNum" sz="quarter" idx="12"/>
          </p:nvPr>
        </p:nvSpPr>
        <p:spPr/>
        <p:txBody>
          <a:bodyPr/>
          <a:lstStyle/>
          <a:p>
            <a:fld id="{8CF074CD-934D-404A-ACFA-C89B8DACAFC4}" type="slidenum">
              <a:rPr lang="en-US" smtClean="0"/>
              <a:pPr/>
              <a:t>9</a:t>
            </a:fld>
            <a:endParaRPr lang="en-US" sz="2400"/>
          </a:p>
        </p:txBody>
      </p:sp>
      <p:sp>
        <p:nvSpPr>
          <p:cNvPr id="4" name="Content Placeholder 3">
            <a:extLst>
              <a:ext uri="{FF2B5EF4-FFF2-40B4-BE49-F238E27FC236}">
                <a16:creationId xmlns:a16="http://schemas.microsoft.com/office/drawing/2014/main" id="{3DAF5AB9-C69F-0410-AA6A-00C4206695E4}"/>
              </a:ext>
            </a:extLst>
          </p:cNvPr>
          <p:cNvSpPr>
            <a:spLocks noGrp="1"/>
          </p:cNvSpPr>
          <p:nvPr>
            <p:ph sz="half" idx="1"/>
          </p:nvPr>
        </p:nvSpPr>
        <p:spPr>
          <a:xfrm>
            <a:off x="1097278" y="1845734"/>
            <a:ext cx="10239204" cy="4023360"/>
          </a:xfrm>
        </p:spPr>
        <p:txBody>
          <a:bodyPr>
            <a:noAutofit/>
          </a:bodyPr>
          <a:lstStyle/>
          <a:p>
            <a:pPr marL="91440" indent="0">
              <a:lnSpc>
                <a:spcPts val="2880"/>
              </a:lnSpc>
              <a:spcBef>
                <a:spcPts val="600"/>
              </a:spcBef>
              <a:spcAft>
                <a:spcPts val="800"/>
              </a:spcAft>
              <a:buNone/>
            </a:pPr>
            <a:r>
              <a:rPr lang="en-US" sz="2800" b="1"/>
              <a:t>Focus Area 4: </a:t>
            </a:r>
            <a:r>
              <a:rPr lang="en-US" sz="2800"/>
              <a:t>Recommendations for how programs can engage in local scoring of the assessment to inform program improvement. [44320.4(c)(5)]; “The commission shall maintain a secondary passing standard for the teaching performance assessment…” [44320.2(e)(2)]</a:t>
            </a:r>
          </a:p>
          <a:p>
            <a:pPr marL="91440" indent="0">
              <a:lnSpc>
                <a:spcPts val="2880"/>
              </a:lnSpc>
              <a:spcBef>
                <a:spcPts val="600"/>
              </a:spcBef>
              <a:spcAft>
                <a:spcPts val="800"/>
              </a:spcAft>
              <a:buNone/>
            </a:pPr>
            <a:r>
              <a:rPr lang="en-US" sz="2800" b="1"/>
              <a:t>Focus Area 5: </a:t>
            </a:r>
            <a:r>
              <a:rPr lang="en-US" sz="2800"/>
              <a:t>Suggested questions for program completer surveys to understand candidate experience of programmatic support for assessment completion. [44320.4(c)(3)]</a:t>
            </a:r>
          </a:p>
        </p:txBody>
      </p:sp>
      <p:sp>
        <p:nvSpPr>
          <p:cNvPr id="5" name="Rectangle 4">
            <a:extLst>
              <a:ext uri="{FF2B5EF4-FFF2-40B4-BE49-F238E27FC236}">
                <a16:creationId xmlns:a16="http://schemas.microsoft.com/office/drawing/2014/main" id="{87056069-F1DA-3709-CB4A-2D03ED393ED1}"/>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6258210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80F0F-8D3B-F35D-8E91-EA34FCCCD1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C212BB-3696-52E2-2A99-4984E6A5E7D1}"/>
              </a:ext>
            </a:extLst>
          </p:cNvPr>
          <p:cNvSpPr>
            <a:spLocks noGrp="1"/>
          </p:cNvSpPr>
          <p:nvPr>
            <p:ph type="title"/>
          </p:nvPr>
        </p:nvSpPr>
        <p:spPr/>
        <p:txBody>
          <a:bodyPr>
            <a:noAutofit/>
          </a:bodyPr>
          <a:lstStyle/>
          <a:p>
            <a:r>
              <a:rPr lang="en-US" sz="4000" b="1"/>
              <a:t>2B: Overview of RDI-TPA Workgroup Focus Areas</a:t>
            </a:r>
            <a:endParaRPr lang="en-US" sz="8800"/>
          </a:p>
        </p:txBody>
      </p:sp>
      <p:sp>
        <p:nvSpPr>
          <p:cNvPr id="3" name="Slide Number Placeholder 2">
            <a:extLst>
              <a:ext uri="{FF2B5EF4-FFF2-40B4-BE49-F238E27FC236}">
                <a16:creationId xmlns:a16="http://schemas.microsoft.com/office/drawing/2014/main" id="{BEDF6D09-166A-2CB5-3087-2AC99424123C}"/>
              </a:ext>
            </a:extLst>
          </p:cNvPr>
          <p:cNvSpPr>
            <a:spLocks noGrp="1"/>
          </p:cNvSpPr>
          <p:nvPr>
            <p:ph type="sldNum" sz="quarter" idx="12"/>
          </p:nvPr>
        </p:nvSpPr>
        <p:spPr/>
        <p:txBody>
          <a:bodyPr/>
          <a:lstStyle/>
          <a:p>
            <a:fld id="{8CF074CD-934D-404A-ACFA-C89B8DACAFC4}" type="slidenum">
              <a:rPr lang="en-US" smtClean="0"/>
              <a:pPr/>
              <a:t>10</a:t>
            </a:fld>
            <a:endParaRPr lang="en-US" sz="2400"/>
          </a:p>
        </p:txBody>
      </p:sp>
      <p:sp>
        <p:nvSpPr>
          <p:cNvPr id="4" name="Content Placeholder 3">
            <a:extLst>
              <a:ext uri="{FF2B5EF4-FFF2-40B4-BE49-F238E27FC236}">
                <a16:creationId xmlns:a16="http://schemas.microsoft.com/office/drawing/2014/main" id="{A29323D8-7E78-196E-0E43-9B0406B6F838}"/>
              </a:ext>
            </a:extLst>
          </p:cNvPr>
          <p:cNvSpPr>
            <a:spLocks noGrp="1"/>
          </p:cNvSpPr>
          <p:nvPr>
            <p:ph sz="half" idx="1"/>
          </p:nvPr>
        </p:nvSpPr>
        <p:spPr>
          <a:xfrm>
            <a:off x="1097278" y="1845734"/>
            <a:ext cx="9917086" cy="4023360"/>
          </a:xfrm>
        </p:spPr>
        <p:txBody>
          <a:bodyPr>
            <a:noAutofit/>
          </a:bodyPr>
          <a:lstStyle/>
          <a:p>
            <a:pPr marL="91440" indent="0">
              <a:lnSpc>
                <a:spcPts val="2880"/>
              </a:lnSpc>
              <a:spcBef>
                <a:spcPts val="600"/>
              </a:spcBef>
              <a:spcAft>
                <a:spcPts val="800"/>
              </a:spcAft>
              <a:buNone/>
            </a:pPr>
            <a:r>
              <a:rPr lang="en-US" sz="2800" b="1"/>
              <a:t>Focus Area 4:</a:t>
            </a:r>
            <a:endParaRPr lang="en-US" sz="2800"/>
          </a:p>
          <a:p>
            <a:pPr marL="605790" indent="-514350">
              <a:lnSpc>
                <a:spcPts val="2880"/>
              </a:lnSpc>
              <a:spcBef>
                <a:spcPts val="600"/>
              </a:spcBef>
              <a:spcAft>
                <a:spcPts val="800"/>
              </a:spcAft>
              <a:buFont typeface="+mj-lt"/>
              <a:buAutoNum type="alphaLcPeriod"/>
            </a:pPr>
            <a:r>
              <a:rPr lang="en-US" sz="2800"/>
              <a:t>“…local scoring of the assessment to inform program improvement.”</a:t>
            </a:r>
          </a:p>
          <a:p>
            <a:pPr marL="91440" indent="0">
              <a:lnSpc>
                <a:spcPts val="2880"/>
              </a:lnSpc>
              <a:spcBef>
                <a:spcPts val="600"/>
              </a:spcBef>
              <a:spcAft>
                <a:spcPts val="800"/>
              </a:spcAft>
              <a:buNone/>
            </a:pPr>
            <a:r>
              <a:rPr lang="en-US" sz="2800" b="1"/>
              <a:t>Focus Area 5:</a:t>
            </a:r>
            <a:endParaRPr lang="en-US" sz="2800"/>
          </a:p>
          <a:p>
            <a:pPr marL="605790" indent="-514350">
              <a:lnSpc>
                <a:spcPts val="2880"/>
              </a:lnSpc>
              <a:spcBef>
                <a:spcPts val="600"/>
              </a:spcBef>
              <a:spcAft>
                <a:spcPts val="800"/>
              </a:spcAft>
              <a:buFont typeface="+mj-lt"/>
              <a:buAutoNum type="alphaLcPeriod"/>
            </a:pPr>
            <a:r>
              <a:rPr lang="en-US" sz="2800"/>
              <a:t>“…program completer surveys to understand candidate experience of programmatic support…”</a:t>
            </a:r>
          </a:p>
        </p:txBody>
      </p:sp>
      <p:sp>
        <p:nvSpPr>
          <p:cNvPr id="5" name="Rectangle 4">
            <a:extLst>
              <a:ext uri="{FF2B5EF4-FFF2-40B4-BE49-F238E27FC236}">
                <a16:creationId xmlns:a16="http://schemas.microsoft.com/office/drawing/2014/main" id="{80D56CE0-47C1-A249-2B10-DCF3E96C9CCC}"/>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21390431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F05F1-1D15-52BF-6213-7E1AAC78F6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64D337-BAD5-8A92-B832-B129AC67733B}"/>
              </a:ext>
            </a:extLst>
          </p:cNvPr>
          <p:cNvSpPr>
            <a:spLocks noGrp="1"/>
          </p:cNvSpPr>
          <p:nvPr>
            <p:ph type="title"/>
          </p:nvPr>
        </p:nvSpPr>
        <p:spPr>
          <a:xfrm>
            <a:off x="1097278" y="99633"/>
            <a:ext cx="10058400" cy="1450757"/>
          </a:xfrm>
        </p:spPr>
        <p:txBody>
          <a:bodyPr>
            <a:noAutofit/>
          </a:bodyPr>
          <a:lstStyle/>
          <a:p>
            <a:r>
              <a:rPr lang="en-US" sz="4000" b="1"/>
              <a:t>2B: Overview of RDI-TPA Workgroup Focus Areas</a:t>
            </a:r>
            <a:endParaRPr lang="en-US" sz="4000"/>
          </a:p>
        </p:txBody>
      </p:sp>
      <p:sp>
        <p:nvSpPr>
          <p:cNvPr id="3" name="Slide Number Placeholder 2">
            <a:extLst>
              <a:ext uri="{FF2B5EF4-FFF2-40B4-BE49-F238E27FC236}">
                <a16:creationId xmlns:a16="http://schemas.microsoft.com/office/drawing/2014/main" id="{A87FB4F5-B838-2187-F02E-DA34AD47F059}"/>
              </a:ext>
            </a:extLst>
          </p:cNvPr>
          <p:cNvSpPr>
            <a:spLocks noGrp="1"/>
          </p:cNvSpPr>
          <p:nvPr>
            <p:ph type="sldNum" sz="quarter" idx="12"/>
          </p:nvPr>
        </p:nvSpPr>
        <p:spPr/>
        <p:txBody>
          <a:bodyPr/>
          <a:lstStyle/>
          <a:p>
            <a:fld id="{8CF074CD-934D-404A-ACFA-C89B8DACAFC4}" type="slidenum">
              <a:rPr lang="en-US" smtClean="0"/>
              <a:pPr/>
              <a:t>11</a:t>
            </a:fld>
            <a:endParaRPr lang="en-US" sz="2400"/>
          </a:p>
        </p:txBody>
      </p:sp>
      <p:sp>
        <p:nvSpPr>
          <p:cNvPr id="5" name="Rectangle 4">
            <a:extLst>
              <a:ext uri="{FF2B5EF4-FFF2-40B4-BE49-F238E27FC236}">
                <a16:creationId xmlns:a16="http://schemas.microsoft.com/office/drawing/2014/main" id="{4B682BC7-B599-AD45-0232-636966EDB543}"/>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Information/Action Item</a:t>
            </a:r>
          </a:p>
        </p:txBody>
      </p:sp>
      <p:graphicFrame>
        <p:nvGraphicFramePr>
          <p:cNvPr id="8" name="Content Placeholder 7">
            <a:extLst>
              <a:ext uri="{FF2B5EF4-FFF2-40B4-BE49-F238E27FC236}">
                <a16:creationId xmlns:a16="http://schemas.microsoft.com/office/drawing/2014/main" id="{4BD58520-776B-FFD0-E10F-25C9F8FCCBF2}"/>
              </a:ext>
            </a:extLst>
          </p:cNvPr>
          <p:cNvGraphicFramePr>
            <a:graphicFrameLocks noGrp="1"/>
          </p:cNvGraphicFramePr>
          <p:nvPr>
            <p:ph sz="half" idx="2"/>
            <p:extLst>
              <p:ext uri="{D42A27DB-BD31-4B8C-83A1-F6EECF244321}">
                <p14:modId xmlns:p14="http://schemas.microsoft.com/office/powerpoint/2010/main" val="3277549502"/>
              </p:ext>
            </p:extLst>
          </p:nvPr>
        </p:nvGraphicFramePr>
        <p:xfrm>
          <a:off x="790648" y="1862762"/>
          <a:ext cx="10745920" cy="3578962"/>
        </p:xfrm>
        <a:graphic>
          <a:graphicData uri="http://schemas.openxmlformats.org/drawingml/2006/table">
            <a:tbl>
              <a:tblPr firstRow="1" bandRow="1">
                <a:tableStyleId>{5940675A-B579-460E-94D1-54222C63F5DA}</a:tableStyleId>
              </a:tblPr>
              <a:tblGrid>
                <a:gridCol w="2686480">
                  <a:extLst>
                    <a:ext uri="{9D8B030D-6E8A-4147-A177-3AD203B41FA5}">
                      <a16:colId xmlns:a16="http://schemas.microsoft.com/office/drawing/2014/main" val="2832834416"/>
                    </a:ext>
                  </a:extLst>
                </a:gridCol>
                <a:gridCol w="2686480">
                  <a:extLst>
                    <a:ext uri="{9D8B030D-6E8A-4147-A177-3AD203B41FA5}">
                      <a16:colId xmlns:a16="http://schemas.microsoft.com/office/drawing/2014/main" val="631764582"/>
                    </a:ext>
                  </a:extLst>
                </a:gridCol>
                <a:gridCol w="2686480">
                  <a:extLst>
                    <a:ext uri="{9D8B030D-6E8A-4147-A177-3AD203B41FA5}">
                      <a16:colId xmlns:a16="http://schemas.microsoft.com/office/drawing/2014/main" val="2781002750"/>
                    </a:ext>
                  </a:extLst>
                </a:gridCol>
                <a:gridCol w="2686480">
                  <a:extLst>
                    <a:ext uri="{9D8B030D-6E8A-4147-A177-3AD203B41FA5}">
                      <a16:colId xmlns:a16="http://schemas.microsoft.com/office/drawing/2014/main" val="1586028113"/>
                    </a:ext>
                  </a:extLst>
                </a:gridCol>
              </a:tblGrid>
              <a:tr h="750758">
                <a:tc>
                  <a:txBody>
                    <a:bodyPr/>
                    <a:lstStyle/>
                    <a:p>
                      <a:pPr algn="ctr"/>
                      <a:r>
                        <a:rPr lang="en-US" sz="2400" b="1">
                          <a:latin typeface="+mj-lt"/>
                        </a:rPr>
                        <a:t>Group 1 </a:t>
                      </a:r>
                    </a:p>
                    <a:p>
                      <a:pPr algn="ctr"/>
                      <a:r>
                        <a:rPr lang="en-US" sz="2400" b="0">
                          <a:latin typeface="+mj-lt"/>
                        </a:rPr>
                        <a:t>(Room 158)</a:t>
                      </a:r>
                    </a:p>
                  </a:txBody>
                  <a:tcPr anchor="ctr">
                    <a:solidFill>
                      <a:schemeClr val="bg1">
                        <a:lumMod val="95000"/>
                      </a:schemeClr>
                    </a:solidFill>
                  </a:tcPr>
                </a:tc>
                <a:tc>
                  <a:txBody>
                    <a:bodyPr/>
                    <a:lstStyle/>
                    <a:p>
                      <a:pPr algn="ctr"/>
                      <a:r>
                        <a:rPr lang="en-US" sz="2400" b="1">
                          <a:latin typeface="+mj-lt"/>
                        </a:rPr>
                        <a:t>Group 2</a:t>
                      </a:r>
                    </a:p>
                    <a:p>
                      <a:pPr algn="ctr"/>
                      <a:r>
                        <a:rPr lang="en-US" sz="2400" b="0">
                          <a:latin typeface="+mj-lt"/>
                        </a:rPr>
                        <a:t>(Room 151)</a:t>
                      </a:r>
                    </a:p>
                  </a:txBody>
                  <a:tcPr anchor="ctr">
                    <a:solidFill>
                      <a:schemeClr val="bg1">
                        <a:lumMod val="95000"/>
                      </a:schemeClr>
                    </a:solidFill>
                  </a:tcPr>
                </a:tc>
                <a:tc>
                  <a:txBody>
                    <a:bodyPr/>
                    <a:lstStyle/>
                    <a:p>
                      <a:pPr algn="ctr"/>
                      <a:r>
                        <a:rPr lang="en-US" sz="2400" b="1">
                          <a:latin typeface="+mj-lt"/>
                        </a:rPr>
                        <a:t>Group 3</a:t>
                      </a:r>
                    </a:p>
                    <a:p>
                      <a:pPr algn="ctr"/>
                      <a:r>
                        <a:rPr lang="en-US" sz="2400" b="0">
                          <a:latin typeface="+mj-lt"/>
                        </a:rPr>
                        <a:t>(Room 152)</a:t>
                      </a:r>
                    </a:p>
                  </a:txBody>
                  <a:tcPr anchor="ctr">
                    <a:solidFill>
                      <a:schemeClr val="bg1">
                        <a:lumMod val="95000"/>
                      </a:schemeClr>
                    </a:solidFill>
                  </a:tcPr>
                </a:tc>
                <a:tc>
                  <a:txBody>
                    <a:bodyPr/>
                    <a:lstStyle/>
                    <a:p>
                      <a:pPr algn="ctr"/>
                      <a:r>
                        <a:rPr lang="en-US" sz="2400" b="1">
                          <a:latin typeface="+mj-lt"/>
                        </a:rPr>
                        <a:t>Group 4</a:t>
                      </a:r>
                    </a:p>
                    <a:p>
                      <a:pPr algn="ctr"/>
                      <a:r>
                        <a:rPr lang="en-US" sz="2400" b="0">
                          <a:latin typeface="+mj-lt"/>
                        </a:rPr>
                        <a:t>(Room 153)</a:t>
                      </a:r>
                    </a:p>
                  </a:txBody>
                  <a:tcPr anchor="ctr">
                    <a:solidFill>
                      <a:schemeClr val="bg1">
                        <a:lumMod val="95000"/>
                      </a:schemeClr>
                    </a:solidFill>
                  </a:tcPr>
                </a:tc>
                <a:extLst>
                  <a:ext uri="{0D108BD9-81ED-4DB2-BD59-A6C34878D82A}">
                    <a16:rowId xmlns:a16="http://schemas.microsoft.com/office/drawing/2014/main" val="2353734455"/>
                  </a:ext>
                </a:extLst>
              </a:tr>
              <a:tr h="2756002">
                <a:tc>
                  <a:txBody>
                    <a:bodyPr/>
                    <a:lstStyle/>
                    <a:p>
                      <a:pPr lvl="0"/>
                      <a:r>
                        <a:rPr lang="en-US" sz="2400" kern="1200">
                          <a:solidFill>
                            <a:schemeClr val="tx1"/>
                          </a:solidFill>
                          <a:effectLst/>
                          <a:latin typeface="+mj-lt"/>
                          <a:ea typeface="+mn-ea"/>
                          <a:cs typeface="+mn-cs"/>
                        </a:rPr>
                        <a:t>Alicia Herrera</a:t>
                      </a:r>
                    </a:p>
                    <a:p>
                      <a:pPr lvl="0"/>
                      <a:r>
                        <a:rPr lang="en-US" sz="2400" kern="1200">
                          <a:solidFill>
                            <a:schemeClr val="tx1"/>
                          </a:solidFill>
                          <a:effectLst/>
                          <a:latin typeface="+mj-lt"/>
                          <a:ea typeface="+mn-ea"/>
                          <a:cs typeface="+mn-cs"/>
                        </a:rPr>
                        <a:t>Vanessa Escobar</a:t>
                      </a:r>
                    </a:p>
                    <a:p>
                      <a:pPr lvl="0"/>
                      <a:r>
                        <a:rPr lang="en-US" sz="2400" kern="1200">
                          <a:solidFill>
                            <a:schemeClr val="tx1"/>
                          </a:solidFill>
                          <a:effectLst/>
                          <a:latin typeface="+mj-lt"/>
                          <a:ea typeface="+mn-ea"/>
                          <a:cs typeface="+mn-cs"/>
                        </a:rPr>
                        <a:t>Brent </a:t>
                      </a:r>
                      <a:r>
                        <a:rPr lang="en-US" sz="2400" kern="1200" err="1">
                          <a:solidFill>
                            <a:schemeClr val="tx1"/>
                          </a:solidFill>
                          <a:effectLst/>
                          <a:latin typeface="+mj-lt"/>
                          <a:ea typeface="+mn-ea"/>
                          <a:cs typeface="+mn-cs"/>
                        </a:rPr>
                        <a:t>Duckor</a:t>
                      </a:r>
                      <a:endParaRPr lang="en-US" sz="2400" kern="1200">
                        <a:solidFill>
                          <a:schemeClr val="tx1"/>
                        </a:solidFill>
                        <a:effectLst/>
                        <a:latin typeface="+mj-lt"/>
                        <a:ea typeface="+mn-ea"/>
                        <a:cs typeface="+mn-cs"/>
                      </a:endParaRPr>
                    </a:p>
                    <a:p>
                      <a:pPr lvl="0"/>
                      <a:r>
                        <a:rPr lang="en-US" sz="2400" kern="1200">
                          <a:solidFill>
                            <a:schemeClr val="tx1"/>
                          </a:solidFill>
                          <a:effectLst/>
                          <a:latin typeface="+mj-lt"/>
                          <a:ea typeface="+mn-ea"/>
                          <a:cs typeface="+mn-cs"/>
                        </a:rPr>
                        <a:t>Alisa Brown</a:t>
                      </a:r>
                    </a:p>
                    <a:p>
                      <a:pPr lvl="0"/>
                      <a:r>
                        <a:rPr lang="en-US" sz="2400" kern="1200">
                          <a:solidFill>
                            <a:schemeClr val="tx1"/>
                          </a:solidFill>
                          <a:effectLst/>
                          <a:latin typeface="+mj-lt"/>
                          <a:ea typeface="+mn-ea"/>
                          <a:cs typeface="+mn-cs"/>
                        </a:rPr>
                        <a:t>Jason Morgan</a:t>
                      </a:r>
                    </a:p>
                    <a:p>
                      <a:pPr lvl="0"/>
                      <a:r>
                        <a:rPr lang="en-US" sz="2400" kern="1200">
                          <a:solidFill>
                            <a:schemeClr val="tx1"/>
                          </a:solidFill>
                          <a:effectLst/>
                          <a:latin typeface="+mj-lt"/>
                          <a:ea typeface="+mn-ea"/>
                          <a:cs typeface="+mn-cs"/>
                        </a:rPr>
                        <a:t>Linda Hoang</a:t>
                      </a:r>
                    </a:p>
                  </a:txBody>
                  <a:tcPr/>
                </a:tc>
                <a:tc>
                  <a:txBody>
                    <a:bodyPr/>
                    <a:lstStyle/>
                    <a:p>
                      <a:pPr lvl="0"/>
                      <a:r>
                        <a:rPr lang="en-US" sz="2400" kern="1200">
                          <a:solidFill>
                            <a:schemeClr val="tx1"/>
                          </a:solidFill>
                          <a:effectLst/>
                          <a:latin typeface="+mj-lt"/>
                          <a:ea typeface="+mn-ea"/>
                          <a:cs typeface="+mn-cs"/>
                        </a:rPr>
                        <a:t>Devin Beasley</a:t>
                      </a:r>
                    </a:p>
                    <a:p>
                      <a:pPr lvl="0"/>
                      <a:r>
                        <a:rPr lang="en-US" sz="2400" kern="1200">
                          <a:solidFill>
                            <a:schemeClr val="tx1"/>
                          </a:solidFill>
                          <a:effectLst/>
                          <a:latin typeface="+mj-lt"/>
                          <a:ea typeface="+mn-ea"/>
                          <a:cs typeface="+mn-cs"/>
                        </a:rPr>
                        <a:t>Colin Haysman</a:t>
                      </a:r>
                    </a:p>
                    <a:p>
                      <a:pPr lvl="0"/>
                      <a:r>
                        <a:rPr lang="en-US" sz="2400" kern="1200">
                          <a:solidFill>
                            <a:schemeClr val="tx1"/>
                          </a:solidFill>
                          <a:effectLst/>
                          <a:latin typeface="+mj-lt"/>
                          <a:ea typeface="+mn-ea"/>
                          <a:cs typeface="+mn-cs"/>
                        </a:rPr>
                        <a:t>Ursula Estrada-</a:t>
                      </a:r>
                      <a:r>
                        <a:rPr lang="en-US" sz="2400" kern="1200" err="1">
                          <a:solidFill>
                            <a:schemeClr val="tx1"/>
                          </a:solidFill>
                          <a:effectLst/>
                          <a:latin typeface="+mj-lt"/>
                          <a:ea typeface="+mn-ea"/>
                          <a:cs typeface="+mn-cs"/>
                        </a:rPr>
                        <a:t>Reveles</a:t>
                      </a:r>
                      <a:endParaRPr lang="en-US" sz="2400" kern="1200">
                        <a:solidFill>
                          <a:schemeClr val="tx1"/>
                        </a:solidFill>
                        <a:effectLst/>
                        <a:latin typeface="+mj-lt"/>
                        <a:ea typeface="+mn-ea"/>
                        <a:cs typeface="+mn-cs"/>
                      </a:endParaRPr>
                    </a:p>
                    <a:p>
                      <a:pPr lvl="0"/>
                      <a:r>
                        <a:rPr lang="en-US" sz="2400" kern="1200">
                          <a:solidFill>
                            <a:schemeClr val="tx1"/>
                          </a:solidFill>
                          <a:effectLst/>
                          <a:latin typeface="+mj-lt"/>
                          <a:ea typeface="+mn-ea"/>
                          <a:cs typeface="+mn-cs"/>
                        </a:rPr>
                        <a:t>Rebecca Sackett</a:t>
                      </a:r>
                    </a:p>
                    <a:p>
                      <a:pPr lvl="0"/>
                      <a:r>
                        <a:rPr lang="en-US" sz="2400" kern="1200">
                          <a:solidFill>
                            <a:schemeClr val="tx1"/>
                          </a:solidFill>
                          <a:effectLst/>
                          <a:latin typeface="+mj-lt"/>
                          <a:ea typeface="+mn-ea"/>
                          <a:cs typeface="+mn-cs"/>
                        </a:rPr>
                        <a:t>Joshua Nothom</a:t>
                      </a:r>
                    </a:p>
                    <a:p>
                      <a:pPr lvl="0"/>
                      <a:r>
                        <a:rPr lang="en-US" sz="2400" kern="1200">
                          <a:solidFill>
                            <a:schemeClr val="tx1"/>
                          </a:solidFill>
                          <a:effectLst/>
                          <a:latin typeface="+mj-lt"/>
                          <a:ea typeface="+mn-ea"/>
                          <a:cs typeface="+mn-cs"/>
                        </a:rPr>
                        <a:t>Mandy Redfern</a:t>
                      </a:r>
                    </a:p>
                  </a:txBody>
                  <a:tcPr/>
                </a:tc>
                <a:tc>
                  <a:txBody>
                    <a:bodyPr/>
                    <a:lstStyle/>
                    <a:p>
                      <a:pPr lvl="0"/>
                      <a:r>
                        <a:rPr lang="en-US" sz="2400" kern="1200">
                          <a:solidFill>
                            <a:schemeClr val="tx1"/>
                          </a:solidFill>
                          <a:effectLst/>
                          <a:latin typeface="+mj-lt"/>
                          <a:ea typeface="+mn-ea"/>
                          <a:cs typeface="+mn-cs"/>
                        </a:rPr>
                        <a:t>Juliet Wahleithner</a:t>
                      </a:r>
                    </a:p>
                    <a:p>
                      <a:pPr lvl="0"/>
                      <a:r>
                        <a:rPr lang="en-US" sz="2400" kern="1200">
                          <a:solidFill>
                            <a:schemeClr val="tx1"/>
                          </a:solidFill>
                          <a:effectLst/>
                          <a:latin typeface="+mj-lt"/>
                          <a:ea typeface="+mn-ea"/>
                          <a:cs typeface="+mn-cs"/>
                        </a:rPr>
                        <a:t>Shayna Sullivan</a:t>
                      </a:r>
                    </a:p>
                    <a:p>
                      <a:pPr lvl="0"/>
                      <a:r>
                        <a:rPr lang="en-US" sz="2400" kern="1200">
                          <a:solidFill>
                            <a:schemeClr val="tx1"/>
                          </a:solidFill>
                          <a:effectLst/>
                          <a:latin typeface="+mj-lt"/>
                          <a:ea typeface="+mn-ea"/>
                          <a:cs typeface="+mn-cs"/>
                        </a:rPr>
                        <a:t>Beverly Young</a:t>
                      </a:r>
                    </a:p>
                    <a:p>
                      <a:pPr lvl="0"/>
                      <a:r>
                        <a:rPr lang="en-US" sz="2400" kern="1200">
                          <a:solidFill>
                            <a:schemeClr val="tx1"/>
                          </a:solidFill>
                          <a:effectLst/>
                          <a:latin typeface="+mj-lt"/>
                          <a:ea typeface="+mn-ea"/>
                          <a:cs typeface="+mn-cs"/>
                        </a:rPr>
                        <a:t>Matt Wallace</a:t>
                      </a:r>
                    </a:p>
                    <a:p>
                      <a:pPr lvl="0"/>
                      <a:r>
                        <a:rPr lang="en-US" sz="2400" kern="1200">
                          <a:solidFill>
                            <a:schemeClr val="tx1"/>
                          </a:solidFill>
                          <a:effectLst/>
                          <a:latin typeface="+mj-lt"/>
                          <a:ea typeface="+mn-ea"/>
                          <a:cs typeface="+mn-cs"/>
                        </a:rPr>
                        <a:t>Karla Valdez</a:t>
                      </a:r>
                    </a:p>
                    <a:p>
                      <a:pPr lvl="0"/>
                      <a:r>
                        <a:rPr lang="en-US" sz="2400" kern="1200">
                          <a:solidFill>
                            <a:schemeClr val="tx1"/>
                          </a:solidFill>
                          <a:effectLst/>
                          <a:latin typeface="+mj-lt"/>
                          <a:ea typeface="+mn-ea"/>
                          <a:cs typeface="+mn-cs"/>
                        </a:rPr>
                        <a:t>Patricia Camarillo</a:t>
                      </a:r>
                    </a:p>
                  </a:txBody>
                  <a:tcPr/>
                </a:tc>
                <a:tc>
                  <a:txBody>
                    <a:bodyPr/>
                    <a:lstStyle/>
                    <a:p>
                      <a:pPr lvl="0"/>
                      <a:r>
                        <a:rPr lang="en-US" sz="2400" kern="1200">
                          <a:solidFill>
                            <a:schemeClr val="tx1"/>
                          </a:solidFill>
                          <a:effectLst/>
                          <a:latin typeface="+mj-lt"/>
                          <a:ea typeface="+mn-ea"/>
                          <a:cs typeface="+mn-cs"/>
                        </a:rPr>
                        <a:t>Benjamin Odell</a:t>
                      </a:r>
                    </a:p>
                    <a:p>
                      <a:pPr lvl="0"/>
                      <a:r>
                        <a:rPr lang="en-US" sz="2400" kern="1200">
                          <a:solidFill>
                            <a:schemeClr val="tx1"/>
                          </a:solidFill>
                          <a:effectLst/>
                          <a:latin typeface="+mj-lt"/>
                          <a:ea typeface="+mn-ea"/>
                          <a:cs typeface="+mn-cs"/>
                        </a:rPr>
                        <a:t>Cathy </a:t>
                      </a:r>
                      <a:r>
                        <a:rPr lang="en-US" sz="2400" kern="1200" err="1">
                          <a:solidFill>
                            <a:schemeClr val="tx1"/>
                          </a:solidFill>
                          <a:effectLst/>
                          <a:latin typeface="+mj-lt"/>
                          <a:ea typeface="+mn-ea"/>
                          <a:cs typeface="+mn-cs"/>
                        </a:rPr>
                        <a:t>Creasia</a:t>
                      </a:r>
                      <a:endParaRPr lang="en-US" sz="2400" kern="1200">
                        <a:solidFill>
                          <a:schemeClr val="tx1"/>
                        </a:solidFill>
                        <a:effectLst/>
                        <a:latin typeface="+mj-lt"/>
                        <a:ea typeface="+mn-ea"/>
                        <a:cs typeface="+mn-cs"/>
                      </a:endParaRPr>
                    </a:p>
                    <a:p>
                      <a:pPr lvl="0"/>
                      <a:r>
                        <a:rPr lang="en-US" sz="2400" kern="1200">
                          <a:solidFill>
                            <a:schemeClr val="tx1"/>
                          </a:solidFill>
                          <a:effectLst/>
                          <a:latin typeface="+mj-lt"/>
                          <a:ea typeface="+mn-ea"/>
                          <a:cs typeface="+mn-cs"/>
                        </a:rPr>
                        <a:t>Tine Sloan</a:t>
                      </a:r>
                    </a:p>
                    <a:p>
                      <a:pPr lvl="0"/>
                      <a:r>
                        <a:rPr lang="en-US" sz="2400" kern="1200">
                          <a:solidFill>
                            <a:schemeClr val="tx1"/>
                          </a:solidFill>
                          <a:effectLst/>
                          <a:latin typeface="+mj-lt"/>
                          <a:ea typeface="+mn-ea"/>
                          <a:cs typeface="+mn-cs"/>
                        </a:rPr>
                        <a:t>Kathleen Rowley</a:t>
                      </a:r>
                    </a:p>
                    <a:p>
                      <a:pPr lvl="0"/>
                      <a:r>
                        <a:rPr lang="en-US" sz="2400" kern="1200">
                          <a:solidFill>
                            <a:schemeClr val="tx1"/>
                          </a:solidFill>
                          <a:effectLst/>
                          <a:latin typeface="+mj-lt"/>
                          <a:ea typeface="+mn-ea"/>
                          <a:cs typeface="+mn-cs"/>
                        </a:rPr>
                        <a:t>Thalia Diazcatano</a:t>
                      </a:r>
                    </a:p>
                  </a:txBody>
                  <a:tcPr/>
                </a:tc>
                <a:extLst>
                  <a:ext uri="{0D108BD9-81ED-4DB2-BD59-A6C34878D82A}">
                    <a16:rowId xmlns:a16="http://schemas.microsoft.com/office/drawing/2014/main" val="820179952"/>
                  </a:ext>
                </a:extLst>
              </a:tr>
            </a:tbl>
          </a:graphicData>
        </a:graphic>
      </p:graphicFrame>
    </p:spTree>
    <p:extLst>
      <p:ext uri="{BB962C8B-B14F-4D97-AF65-F5344CB8AC3E}">
        <p14:creationId xmlns:p14="http://schemas.microsoft.com/office/powerpoint/2010/main" val="1232802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F05F1-1D15-52BF-6213-7E1AAC78F6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64D337-BAD5-8A92-B832-B129AC67733B}"/>
              </a:ext>
            </a:extLst>
          </p:cNvPr>
          <p:cNvSpPr>
            <a:spLocks noGrp="1"/>
          </p:cNvSpPr>
          <p:nvPr>
            <p:ph type="title"/>
          </p:nvPr>
        </p:nvSpPr>
        <p:spPr>
          <a:xfrm>
            <a:off x="1097278" y="99633"/>
            <a:ext cx="10058400" cy="1450757"/>
          </a:xfrm>
        </p:spPr>
        <p:txBody>
          <a:bodyPr>
            <a:noAutofit/>
          </a:bodyPr>
          <a:lstStyle/>
          <a:p>
            <a:r>
              <a:rPr lang="en-US" sz="4000" b="1"/>
              <a:t>2B: Overview of RDI-TPA Workgroup Focus Areas</a:t>
            </a:r>
            <a:endParaRPr lang="en-US" sz="4000"/>
          </a:p>
        </p:txBody>
      </p:sp>
      <p:sp>
        <p:nvSpPr>
          <p:cNvPr id="6" name="Content Placeholder 5">
            <a:extLst>
              <a:ext uri="{FF2B5EF4-FFF2-40B4-BE49-F238E27FC236}">
                <a16:creationId xmlns:a16="http://schemas.microsoft.com/office/drawing/2014/main" id="{7EA35EA7-1341-ABCA-DC06-86842B129DE3}"/>
              </a:ext>
            </a:extLst>
          </p:cNvPr>
          <p:cNvSpPr>
            <a:spLocks noGrp="1"/>
          </p:cNvSpPr>
          <p:nvPr>
            <p:ph sz="half" idx="2"/>
          </p:nvPr>
        </p:nvSpPr>
        <p:spPr>
          <a:xfrm>
            <a:off x="1191490" y="1806283"/>
            <a:ext cx="10058400" cy="4023360"/>
          </a:xfrm>
        </p:spPr>
        <p:txBody>
          <a:bodyPr>
            <a:normAutofit/>
          </a:bodyPr>
          <a:lstStyle/>
          <a:p>
            <a:pPr marL="0" marR="0" indent="0">
              <a:spcBef>
                <a:spcPts val="0"/>
              </a:spcBef>
              <a:spcAft>
                <a:spcPts val="600"/>
              </a:spcAft>
              <a:buClr>
                <a:schemeClr val="tx1"/>
              </a:buClr>
              <a:buNone/>
            </a:pPr>
            <a:r>
              <a:rPr lang="en-US" sz="2800" b="1" kern="100">
                <a:effectLst/>
                <a:latin typeface="Calibri" panose="020F0502020204030204" pitchFamily="34" charset="0"/>
                <a:ea typeface="Aptos" panose="020B0004020202020204" pitchFamily="34" charset="0"/>
                <a:cs typeface="Calibri" panose="020F0502020204030204" pitchFamily="34" charset="0"/>
              </a:rPr>
              <a:t>Group Roles:</a:t>
            </a:r>
            <a:endParaRPr lang="en-US" sz="2800" kern="100">
              <a:effectLst/>
              <a:latin typeface="Calibri" panose="020F0502020204030204" pitchFamily="34" charset="0"/>
              <a:ea typeface="Aptos" panose="020B0004020202020204" pitchFamily="34" charset="0"/>
              <a:cs typeface="Calibri" panose="020F0502020204030204" pitchFamily="34" charset="0"/>
            </a:endParaRPr>
          </a:p>
          <a:p>
            <a:pPr marR="0" lvl="0">
              <a:spcBef>
                <a:spcPts val="0"/>
              </a:spcBef>
              <a:spcAft>
                <a:spcPts val="0"/>
              </a:spcAft>
              <a:buClr>
                <a:schemeClr val="tx1"/>
              </a:buClr>
              <a:buFont typeface="Arial" panose="020B0604020202020204" pitchFamily="34" charset="0"/>
              <a:buChar char="•"/>
            </a:pPr>
            <a:r>
              <a:rPr lang="en-US" sz="2800" kern="100">
                <a:effectLst/>
                <a:latin typeface="Calibri" panose="020F0502020204030204" pitchFamily="34" charset="0"/>
                <a:ea typeface="Aptos" panose="020B0004020202020204" pitchFamily="34" charset="0"/>
                <a:cs typeface="Calibri" panose="020F0502020204030204" pitchFamily="34" charset="0"/>
              </a:rPr>
              <a:t> Facilitator </a:t>
            </a:r>
          </a:p>
          <a:p>
            <a:pPr marR="0" lvl="0">
              <a:spcBef>
                <a:spcPts val="0"/>
              </a:spcBef>
              <a:spcAft>
                <a:spcPts val="0"/>
              </a:spcAft>
              <a:buClr>
                <a:schemeClr val="tx1"/>
              </a:buClr>
              <a:buFont typeface="Arial" panose="020B0604020202020204" pitchFamily="34" charset="0"/>
              <a:buChar char="•"/>
            </a:pPr>
            <a:r>
              <a:rPr lang="en-US" sz="2800" kern="100">
                <a:effectLst/>
                <a:latin typeface="Calibri" panose="020F0502020204030204" pitchFamily="34" charset="0"/>
                <a:ea typeface="Aptos" panose="020B0004020202020204" pitchFamily="34" charset="0"/>
                <a:cs typeface="Calibri" panose="020F0502020204030204" pitchFamily="34" charset="0"/>
              </a:rPr>
              <a:t> Notetaker </a:t>
            </a:r>
          </a:p>
          <a:p>
            <a:pPr marR="0" lvl="0">
              <a:spcBef>
                <a:spcPts val="0"/>
              </a:spcBef>
              <a:spcAft>
                <a:spcPts val="0"/>
              </a:spcAft>
              <a:buClr>
                <a:schemeClr val="tx1"/>
              </a:buClr>
              <a:buFont typeface="Arial" panose="020B0604020202020204" pitchFamily="34" charset="0"/>
              <a:buChar char="•"/>
            </a:pPr>
            <a:r>
              <a:rPr lang="en-US" sz="2800" kern="100">
                <a:effectLst/>
                <a:latin typeface="Calibri" panose="020F0502020204030204" pitchFamily="34" charset="0"/>
                <a:ea typeface="Aptos" panose="020B0004020202020204" pitchFamily="34" charset="0"/>
                <a:cs typeface="Calibri" panose="020F0502020204030204" pitchFamily="34" charset="0"/>
              </a:rPr>
              <a:t> Timekeeper</a:t>
            </a:r>
          </a:p>
          <a:p>
            <a:pPr marL="0" indent="0">
              <a:buClr>
                <a:schemeClr val="tx1"/>
              </a:buClr>
              <a:buNone/>
            </a:pPr>
            <a:endParaRPr lang="en-US"/>
          </a:p>
        </p:txBody>
      </p:sp>
      <p:sp>
        <p:nvSpPr>
          <p:cNvPr id="3" name="Slide Number Placeholder 2">
            <a:extLst>
              <a:ext uri="{FF2B5EF4-FFF2-40B4-BE49-F238E27FC236}">
                <a16:creationId xmlns:a16="http://schemas.microsoft.com/office/drawing/2014/main" id="{A87FB4F5-B838-2187-F02E-DA34AD47F059}"/>
              </a:ext>
            </a:extLst>
          </p:cNvPr>
          <p:cNvSpPr>
            <a:spLocks noGrp="1"/>
          </p:cNvSpPr>
          <p:nvPr>
            <p:ph type="sldNum" sz="quarter" idx="12"/>
          </p:nvPr>
        </p:nvSpPr>
        <p:spPr/>
        <p:txBody>
          <a:bodyPr/>
          <a:lstStyle/>
          <a:p>
            <a:fld id="{8CF074CD-934D-404A-ACFA-C89B8DACAFC4}" type="slidenum">
              <a:rPr lang="en-US" smtClean="0"/>
              <a:pPr/>
              <a:t>12</a:t>
            </a:fld>
            <a:endParaRPr lang="en-US" sz="2400"/>
          </a:p>
        </p:txBody>
      </p:sp>
      <p:sp>
        <p:nvSpPr>
          <p:cNvPr id="5" name="Rectangle 4">
            <a:extLst>
              <a:ext uri="{FF2B5EF4-FFF2-40B4-BE49-F238E27FC236}">
                <a16:creationId xmlns:a16="http://schemas.microsoft.com/office/drawing/2014/main" id="{4B682BC7-B599-AD45-0232-636966EDB543}"/>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Information/Action Item</a:t>
            </a:r>
          </a:p>
        </p:txBody>
      </p:sp>
    </p:spTree>
    <p:extLst>
      <p:ext uri="{BB962C8B-B14F-4D97-AF65-F5344CB8AC3E}">
        <p14:creationId xmlns:p14="http://schemas.microsoft.com/office/powerpoint/2010/main" val="10490019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9B8BE-172D-F8D6-8807-5D679CC2C818}"/>
              </a:ext>
            </a:extLst>
          </p:cNvPr>
          <p:cNvSpPr>
            <a:spLocks noGrp="1"/>
          </p:cNvSpPr>
          <p:nvPr>
            <p:ph type="title"/>
          </p:nvPr>
        </p:nvSpPr>
        <p:spPr>
          <a:xfrm>
            <a:off x="1097280" y="286603"/>
            <a:ext cx="10058400" cy="861553"/>
          </a:xfrm>
        </p:spPr>
        <p:txBody>
          <a:bodyPr>
            <a:normAutofit fontScale="90000"/>
          </a:bodyPr>
          <a:lstStyle/>
          <a:p>
            <a:pPr marL="0" marR="0">
              <a:lnSpc>
                <a:spcPct val="115000"/>
              </a:lnSpc>
              <a:spcBef>
                <a:spcPts val="0"/>
              </a:spcBef>
              <a:spcAft>
                <a:spcPts val="800"/>
              </a:spcAft>
            </a:pPr>
            <a:r>
              <a:rPr lang="en-US" sz="4800" b="1" kern="100">
                <a:effectLst/>
                <a:latin typeface="+mn-lt"/>
                <a:ea typeface="Aptos" panose="020B0004020202020204" pitchFamily="34" charset="0"/>
                <a:cs typeface="Times New Roman" panose="02020603050405020304" pitchFamily="18" charset="0"/>
              </a:rPr>
              <a:t>RDI-TPA Workgroup Norms</a:t>
            </a:r>
            <a:endParaRPr lang="en-US" sz="4800" kern="100">
              <a:effectLst/>
              <a:latin typeface="+mn-lt"/>
              <a:ea typeface="Aptos" panose="020B0004020202020204" pitchFamily="34"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F3E2EFDF-EFB7-2885-D53B-7189742A569A}"/>
              </a:ext>
            </a:extLst>
          </p:cNvPr>
          <p:cNvSpPr>
            <a:spLocks noGrp="1"/>
          </p:cNvSpPr>
          <p:nvPr>
            <p:ph type="sldNum" sz="quarter" idx="12"/>
          </p:nvPr>
        </p:nvSpPr>
        <p:spPr/>
        <p:txBody>
          <a:bodyPr/>
          <a:lstStyle/>
          <a:p>
            <a:fld id="{8CF074CD-934D-404A-ACFA-C89B8DACAFC4}" type="slidenum">
              <a:rPr lang="en-US" smtClean="0"/>
              <a:pPr/>
              <a:t>13</a:t>
            </a:fld>
            <a:endParaRPr lang="en-US" sz="2400"/>
          </a:p>
        </p:txBody>
      </p:sp>
      <p:sp>
        <p:nvSpPr>
          <p:cNvPr id="7" name="TextBox 6">
            <a:extLst>
              <a:ext uri="{FF2B5EF4-FFF2-40B4-BE49-F238E27FC236}">
                <a16:creationId xmlns:a16="http://schemas.microsoft.com/office/drawing/2014/main" id="{BC7D712B-AF0A-C887-7D14-9F3CC469E5EB}"/>
              </a:ext>
            </a:extLst>
          </p:cNvPr>
          <p:cNvSpPr txBox="1"/>
          <p:nvPr/>
        </p:nvSpPr>
        <p:spPr>
          <a:xfrm>
            <a:off x="948776" y="1241824"/>
            <a:ext cx="10869672" cy="4300344"/>
          </a:xfrm>
          <a:prstGeom prst="rect">
            <a:avLst/>
          </a:prstGeom>
          <a:solidFill>
            <a:schemeClr val="bg1"/>
          </a:solidFill>
        </p:spPr>
        <p:txBody>
          <a:bodyPr wrap="square">
            <a:spAutoFit/>
          </a:bodyPr>
          <a:lstStyle/>
          <a:p>
            <a:pPr marL="342900" marR="0" lvl="0" indent="-342900">
              <a:lnSpc>
                <a:spcPct val="115000"/>
              </a:lnSpc>
              <a:spcBef>
                <a:spcPts val="0"/>
              </a:spcBef>
              <a:spcAft>
                <a:spcPts val="800"/>
              </a:spcAft>
              <a:buFont typeface="Symbol" panose="05050102010706020507" pitchFamily="18" charset="2"/>
              <a:buChar char=""/>
              <a:tabLst>
                <a:tab pos="457200" algn="l"/>
              </a:tabLst>
            </a:pPr>
            <a:r>
              <a:rPr lang="en-US" sz="2400" kern="100">
                <a:effectLst/>
                <a:ea typeface="Aptos" panose="020B0004020202020204" pitchFamily="34" charset="0"/>
                <a:cs typeface="Times New Roman" panose="02020603050405020304" pitchFamily="18" charset="0"/>
              </a:rPr>
              <a:t>Be present. Be on time and participate. Take care of self as needed. We will take regular breaks, please refrain from checking email and doing other tasks</a:t>
            </a:r>
          </a:p>
          <a:p>
            <a:pPr marL="342900" marR="0" lvl="0" indent="-342900">
              <a:lnSpc>
                <a:spcPct val="115000"/>
              </a:lnSpc>
              <a:spcBef>
                <a:spcPts val="0"/>
              </a:spcBef>
              <a:spcAft>
                <a:spcPts val="800"/>
              </a:spcAft>
              <a:buFont typeface="Symbol" panose="05050102010706020507" pitchFamily="18" charset="2"/>
              <a:buChar char=""/>
              <a:tabLst>
                <a:tab pos="457200" algn="l"/>
              </a:tabLst>
            </a:pPr>
            <a:r>
              <a:rPr lang="en-US" sz="2400" kern="100">
                <a:effectLst/>
                <a:ea typeface="Aptos" panose="020B0004020202020204" pitchFamily="34" charset="0"/>
                <a:cs typeface="Times New Roman" panose="02020603050405020304" pitchFamily="18" charset="0"/>
              </a:rPr>
              <a:t>Give and receive warm and cool feedback respectfully. We critique work and not people. Critical analysis is part of the continuous improvement process.</a:t>
            </a:r>
          </a:p>
          <a:p>
            <a:pPr marL="342900" marR="0" lvl="0" indent="-342900">
              <a:lnSpc>
                <a:spcPct val="115000"/>
              </a:lnSpc>
              <a:spcBef>
                <a:spcPts val="0"/>
              </a:spcBef>
              <a:spcAft>
                <a:spcPts val="800"/>
              </a:spcAft>
              <a:buFont typeface="Symbol" panose="05050102010706020507" pitchFamily="18" charset="2"/>
              <a:buChar char=""/>
              <a:tabLst>
                <a:tab pos="457200" algn="l"/>
              </a:tabLst>
            </a:pPr>
            <a:r>
              <a:rPr lang="en-US" sz="2400" kern="100">
                <a:effectLst/>
                <a:ea typeface="Aptos" panose="020B0004020202020204" pitchFamily="34" charset="0"/>
                <a:cs typeface="Times New Roman" panose="02020603050405020304" pitchFamily="18" charset="0"/>
              </a:rPr>
              <a:t>Speak your truth and seek understanding of truths that differ from yours. Embrace different perspectives. Assume positive intent, take responsibility for impact.</a:t>
            </a:r>
          </a:p>
          <a:p>
            <a:pPr marL="342900" marR="0" lvl="0" indent="-342900">
              <a:lnSpc>
                <a:spcPct val="115000"/>
              </a:lnSpc>
              <a:spcBef>
                <a:spcPts val="0"/>
              </a:spcBef>
              <a:spcAft>
                <a:spcPts val="800"/>
              </a:spcAft>
              <a:buFont typeface="Symbol" panose="05050102010706020507" pitchFamily="18" charset="2"/>
              <a:buChar char=""/>
              <a:tabLst>
                <a:tab pos="457200" algn="l"/>
              </a:tabLst>
            </a:pPr>
            <a:r>
              <a:rPr lang="en-US" sz="2400" kern="100">
                <a:effectLst/>
                <a:ea typeface="Aptos" panose="020B0004020202020204" pitchFamily="34" charset="0"/>
                <a:cs typeface="Times New Roman" panose="02020603050405020304" pitchFamily="18" charset="0"/>
              </a:rPr>
              <a:t>Notice power dynamics. Power shows up in many different ways – be aware of how you might be unconsciously using your privilege and power.</a:t>
            </a:r>
          </a:p>
          <a:p>
            <a:pPr marL="342900" marR="0" lvl="0" indent="-342900">
              <a:lnSpc>
                <a:spcPct val="115000"/>
              </a:lnSpc>
              <a:spcBef>
                <a:spcPts val="0"/>
              </a:spcBef>
              <a:spcAft>
                <a:spcPts val="800"/>
              </a:spcAft>
              <a:buFont typeface="Symbol" panose="05050102010706020507" pitchFamily="18" charset="2"/>
              <a:buChar char=""/>
              <a:tabLst>
                <a:tab pos="457200" algn="l"/>
              </a:tabLst>
            </a:pPr>
            <a:r>
              <a:rPr lang="en-US" sz="2400" kern="100">
                <a:effectLst/>
                <a:ea typeface="Aptos" panose="020B0004020202020204" pitchFamily="34" charset="0"/>
                <a:cs typeface="Times New Roman" panose="02020603050405020304" pitchFamily="18" charset="0"/>
              </a:rPr>
              <a:t>Step up, step back. Be mindful of taking too much or too little space. </a:t>
            </a:r>
          </a:p>
        </p:txBody>
      </p:sp>
    </p:spTree>
    <p:extLst>
      <p:ext uri="{BB962C8B-B14F-4D97-AF65-F5344CB8AC3E}">
        <p14:creationId xmlns:p14="http://schemas.microsoft.com/office/powerpoint/2010/main" val="3244137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7A54A-7F12-8AE5-5F87-7C14BD5766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EE6FA3-F96C-3412-1E18-13EB9540F8C2}"/>
              </a:ext>
            </a:extLst>
          </p:cNvPr>
          <p:cNvSpPr>
            <a:spLocks noGrp="1"/>
          </p:cNvSpPr>
          <p:nvPr>
            <p:ph type="title"/>
          </p:nvPr>
        </p:nvSpPr>
        <p:spPr>
          <a:xfrm>
            <a:off x="1097278" y="99633"/>
            <a:ext cx="10058400" cy="1450757"/>
          </a:xfrm>
        </p:spPr>
        <p:txBody>
          <a:bodyPr>
            <a:noAutofit/>
          </a:bodyPr>
          <a:lstStyle/>
          <a:p>
            <a:r>
              <a:rPr lang="en-US" sz="4000" b="1"/>
              <a:t>2B: Overview of RDI-TPA Workgroup Focus Areas</a:t>
            </a:r>
            <a:endParaRPr lang="en-US" sz="4000"/>
          </a:p>
        </p:txBody>
      </p:sp>
      <p:sp>
        <p:nvSpPr>
          <p:cNvPr id="6" name="Content Placeholder 5">
            <a:extLst>
              <a:ext uri="{FF2B5EF4-FFF2-40B4-BE49-F238E27FC236}">
                <a16:creationId xmlns:a16="http://schemas.microsoft.com/office/drawing/2014/main" id="{2C49B115-5A72-A293-2D7E-B86C2881B306}"/>
              </a:ext>
            </a:extLst>
          </p:cNvPr>
          <p:cNvSpPr>
            <a:spLocks noGrp="1"/>
          </p:cNvSpPr>
          <p:nvPr>
            <p:ph sz="half" idx="2"/>
          </p:nvPr>
        </p:nvSpPr>
        <p:spPr>
          <a:xfrm>
            <a:off x="1191490" y="1806283"/>
            <a:ext cx="10417918" cy="4023360"/>
          </a:xfrm>
        </p:spPr>
        <p:txBody>
          <a:bodyPr>
            <a:noAutofit/>
          </a:bodyPr>
          <a:lstStyle/>
          <a:p>
            <a:pPr marL="0" marR="0" indent="0">
              <a:spcBef>
                <a:spcPts val="0"/>
              </a:spcBef>
              <a:spcAft>
                <a:spcPts val="1200"/>
              </a:spcAft>
              <a:buNone/>
            </a:pPr>
            <a:r>
              <a:rPr lang="en-US" b="1" kern="100">
                <a:effectLst/>
                <a:ea typeface="Aptos" panose="020B0004020202020204" pitchFamily="34" charset="0"/>
                <a:cs typeface="Times New Roman" panose="02020603050405020304" pitchFamily="18" charset="0"/>
              </a:rPr>
              <a:t>Round 1: Focus Area 1 (8:30 am to 9:30 am)</a:t>
            </a:r>
            <a:endParaRPr lang="en-US" kern="100">
              <a:effectLst/>
              <a:ea typeface="Aptos" panose="020B0004020202020204" pitchFamily="34" charset="0"/>
              <a:cs typeface="Times New Roman" panose="02020603050405020304" pitchFamily="18" charset="0"/>
            </a:endParaRPr>
          </a:p>
          <a:p>
            <a:pPr marL="342900" marR="0" lvl="0" indent="-342900">
              <a:spcBef>
                <a:spcPts val="0"/>
              </a:spcBef>
              <a:spcAft>
                <a:spcPts val="1200"/>
              </a:spcAft>
              <a:buClr>
                <a:schemeClr val="tx1"/>
              </a:buClr>
              <a:buFont typeface="+mj-lt"/>
              <a:buAutoNum type="arabicPeriod"/>
            </a:pPr>
            <a:r>
              <a:rPr lang="en-US" kern="100">
                <a:effectLst/>
                <a:ea typeface="Aptos" panose="020B0004020202020204" pitchFamily="34" charset="0"/>
                <a:cs typeface="Times New Roman" panose="02020603050405020304" pitchFamily="18" charset="0"/>
              </a:rPr>
              <a:t>Brainstorm possible attributes of the focus area concepts (20 </a:t>
            </a:r>
            <a:r>
              <a:rPr lang="en-US" kern="100" err="1">
                <a:effectLst/>
                <a:ea typeface="Aptos" panose="020B0004020202020204" pitchFamily="34" charset="0"/>
                <a:cs typeface="Times New Roman" panose="02020603050405020304" pitchFamily="18" charset="0"/>
              </a:rPr>
              <a:t>ms</a:t>
            </a:r>
            <a:r>
              <a:rPr lang="en-US" kern="100">
                <a:effectLst/>
                <a:ea typeface="Aptos" panose="020B0004020202020204" pitchFamily="34" charset="0"/>
                <a:cs typeface="Times New Roman" panose="02020603050405020304" pitchFamily="18" charset="0"/>
              </a:rPr>
              <a:t>)</a:t>
            </a:r>
          </a:p>
          <a:p>
            <a:pPr marL="342900" marR="0" lvl="0" indent="-342900">
              <a:spcBef>
                <a:spcPts val="0"/>
              </a:spcBef>
              <a:spcAft>
                <a:spcPts val="1200"/>
              </a:spcAft>
              <a:buClr>
                <a:schemeClr val="tx1"/>
              </a:buClr>
              <a:buFont typeface="+mj-lt"/>
              <a:buAutoNum type="arabicPeriod"/>
            </a:pPr>
            <a:r>
              <a:rPr lang="en-US" kern="100">
                <a:effectLst/>
                <a:ea typeface="Aptos" panose="020B0004020202020204" pitchFamily="34" charset="0"/>
                <a:cs typeface="Times New Roman" panose="02020603050405020304" pitchFamily="18" charset="0"/>
              </a:rPr>
              <a:t>Discuss what you know and have learned about the focus area concepts. (20ms)</a:t>
            </a:r>
          </a:p>
          <a:p>
            <a:pPr marL="342900" marR="0" lvl="0" indent="-342900">
              <a:spcBef>
                <a:spcPts val="0"/>
              </a:spcBef>
              <a:spcAft>
                <a:spcPts val="1200"/>
              </a:spcAft>
              <a:buClr>
                <a:schemeClr val="tx1"/>
              </a:buClr>
              <a:buFont typeface="+mj-lt"/>
              <a:buAutoNum type="arabicPeriod"/>
            </a:pPr>
            <a:r>
              <a:rPr lang="en-US" kern="100">
                <a:effectLst/>
                <a:ea typeface="Aptos" panose="020B0004020202020204" pitchFamily="34" charset="0"/>
                <a:cs typeface="Times New Roman" panose="02020603050405020304" pitchFamily="18" charset="0"/>
              </a:rPr>
              <a:t>Identify questions to which you would like responses. (20ms)</a:t>
            </a:r>
          </a:p>
          <a:p>
            <a:pPr marL="342900" marR="0" lvl="0" indent="-342900">
              <a:spcBef>
                <a:spcPts val="0"/>
              </a:spcBef>
              <a:spcAft>
                <a:spcPts val="1200"/>
              </a:spcAft>
              <a:buClr>
                <a:schemeClr val="tx1"/>
              </a:buClr>
              <a:buFont typeface="+mj-lt"/>
              <a:buAutoNum type="arabicPeriod"/>
            </a:pPr>
            <a:r>
              <a:rPr lang="en-US" kern="100">
                <a:effectLst/>
                <a:ea typeface="Aptos" panose="020B0004020202020204" pitchFamily="34" charset="0"/>
                <a:cs typeface="Times New Roman" panose="02020603050405020304" pitchFamily="18" charset="0"/>
              </a:rPr>
              <a:t>Identify sources that you would like to have to support deliberation. (15ms)</a:t>
            </a:r>
          </a:p>
          <a:p>
            <a:pPr marL="0" indent="0">
              <a:spcBef>
                <a:spcPts val="0"/>
              </a:spcBef>
              <a:spcAft>
                <a:spcPts val="1200"/>
              </a:spcAft>
              <a:buNone/>
            </a:pPr>
            <a:r>
              <a:rPr lang="en-US" b="1" kern="100">
                <a:effectLst/>
                <a:ea typeface="Aptos" panose="020B0004020202020204" pitchFamily="34" charset="0"/>
                <a:cs typeface="Times New Roman" panose="02020603050405020304" pitchFamily="18" charset="0"/>
              </a:rPr>
              <a:t>Round 2: Focus Area 2 (9:40 am to 10:40 am)</a:t>
            </a:r>
            <a:endParaRPr lang="en-US" kern="100">
              <a:effectLst/>
              <a:ea typeface="Aptos" panose="020B0004020202020204" pitchFamily="34" charset="0"/>
              <a:cs typeface="Times New Roman" panose="02020603050405020304" pitchFamily="18" charset="0"/>
            </a:endParaRPr>
          </a:p>
          <a:p>
            <a:pPr marL="0" indent="0">
              <a:spcBef>
                <a:spcPts val="0"/>
              </a:spcBef>
              <a:spcAft>
                <a:spcPts val="1200"/>
              </a:spcAft>
              <a:buNone/>
            </a:pPr>
            <a:r>
              <a:rPr lang="en-US" b="1" kern="100">
                <a:effectLst/>
                <a:ea typeface="Aptos" panose="020B0004020202020204" pitchFamily="34" charset="0"/>
                <a:cs typeface="Times New Roman" panose="02020603050405020304" pitchFamily="18" charset="0"/>
              </a:rPr>
              <a:t>Round 3: Focus Area 3 (10:50 am to 11:50 am)</a:t>
            </a:r>
          </a:p>
          <a:p>
            <a:pPr marL="0" indent="0">
              <a:spcBef>
                <a:spcPts val="0"/>
              </a:spcBef>
              <a:spcAft>
                <a:spcPts val="1200"/>
              </a:spcAft>
              <a:buNone/>
            </a:pPr>
            <a:r>
              <a:rPr lang="en-US" kern="100">
                <a:effectLst/>
                <a:ea typeface="Aptos" panose="020B0004020202020204" pitchFamily="34" charset="0"/>
                <a:cs typeface="Times New Roman" panose="02020603050405020304" pitchFamily="18" charset="0"/>
              </a:rPr>
              <a:t>*11:50 am transition back to main room and recess for 1-hour lunch.</a:t>
            </a:r>
            <a:endParaRPr lang="en-US" kern="100">
              <a:effectLst/>
              <a:ea typeface="Aptos" panose="020B0004020202020204" pitchFamily="34" charset="0"/>
              <a:cs typeface="Calibri" panose="020F0502020204030204" pitchFamily="34" charset="0"/>
            </a:endParaRPr>
          </a:p>
        </p:txBody>
      </p:sp>
      <p:sp>
        <p:nvSpPr>
          <p:cNvPr id="3" name="Slide Number Placeholder 2">
            <a:extLst>
              <a:ext uri="{FF2B5EF4-FFF2-40B4-BE49-F238E27FC236}">
                <a16:creationId xmlns:a16="http://schemas.microsoft.com/office/drawing/2014/main" id="{D143E36A-5419-34F1-7874-0D34C24B2E01}"/>
              </a:ext>
            </a:extLst>
          </p:cNvPr>
          <p:cNvSpPr>
            <a:spLocks noGrp="1"/>
          </p:cNvSpPr>
          <p:nvPr>
            <p:ph type="sldNum" sz="quarter" idx="12"/>
          </p:nvPr>
        </p:nvSpPr>
        <p:spPr/>
        <p:txBody>
          <a:bodyPr/>
          <a:lstStyle/>
          <a:p>
            <a:fld id="{8CF074CD-934D-404A-ACFA-C89B8DACAFC4}" type="slidenum">
              <a:rPr lang="en-US" smtClean="0"/>
              <a:pPr/>
              <a:t>14</a:t>
            </a:fld>
            <a:endParaRPr lang="en-US" sz="2400"/>
          </a:p>
        </p:txBody>
      </p:sp>
      <p:sp>
        <p:nvSpPr>
          <p:cNvPr id="5" name="Rectangle 4">
            <a:extLst>
              <a:ext uri="{FF2B5EF4-FFF2-40B4-BE49-F238E27FC236}">
                <a16:creationId xmlns:a16="http://schemas.microsoft.com/office/drawing/2014/main" id="{4DA906D0-3B06-9515-2A5F-DB545798CB54}"/>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Information/Action Item</a:t>
            </a:r>
          </a:p>
        </p:txBody>
      </p:sp>
    </p:spTree>
    <p:extLst>
      <p:ext uri="{BB962C8B-B14F-4D97-AF65-F5344CB8AC3E}">
        <p14:creationId xmlns:p14="http://schemas.microsoft.com/office/powerpoint/2010/main" val="3163379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C29FB-FA6E-3A77-FAC1-0A3170B275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9906E5-F429-C4B4-CCEF-032E4C57B96D}"/>
              </a:ext>
            </a:extLst>
          </p:cNvPr>
          <p:cNvSpPr>
            <a:spLocks noGrp="1"/>
          </p:cNvSpPr>
          <p:nvPr>
            <p:ph type="title"/>
          </p:nvPr>
        </p:nvSpPr>
        <p:spPr>
          <a:xfrm>
            <a:off x="1097280" y="199505"/>
            <a:ext cx="10058400" cy="1366059"/>
          </a:xfrm>
        </p:spPr>
        <p:txBody>
          <a:bodyPr>
            <a:noAutofit/>
          </a:bodyPr>
          <a:lstStyle/>
          <a:p>
            <a:r>
              <a:rPr lang="en-US" sz="4000" b="1"/>
              <a:t>2B: Overview of RDI-TPA Workgroup Focus Areas</a:t>
            </a:r>
            <a:endParaRPr lang="en-US" sz="8800"/>
          </a:p>
        </p:txBody>
      </p:sp>
      <p:sp>
        <p:nvSpPr>
          <p:cNvPr id="3" name="Slide Number Placeholder 2">
            <a:extLst>
              <a:ext uri="{FF2B5EF4-FFF2-40B4-BE49-F238E27FC236}">
                <a16:creationId xmlns:a16="http://schemas.microsoft.com/office/drawing/2014/main" id="{2370D555-CB3D-44FB-67C9-C9871A600E4B}"/>
              </a:ext>
            </a:extLst>
          </p:cNvPr>
          <p:cNvSpPr>
            <a:spLocks noGrp="1"/>
          </p:cNvSpPr>
          <p:nvPr>
            <p:ph type="sldNum" sz="quarter" idx="12"/>
          </p:nvPr>
        </p:nvSpPr>
        <p:spPr/>
        <p:txBody>
          <a:bodyPr/>
          <a:lstStyle/>
          <a:p>
            <a:fld id="{8CF074CD-934D-404A-ACFA-C89B8DACAFC4}" type="slidenum">
              <a:rPr lang="en-US" smtClean="0"/>
              <a:pPr/>
              <a:t>15</a:t>
            </a:fld>
            <a:endParaRPr lang="en-US" sz="2400"/>
          </a:p>
        </p:txBody>
      </p:sp>
      <p:sp>
        <p:nvSpPr>
          <p:cNvPr id="4" name="Content Placeholder 3">
            <a:extLst>
              <a:ext uri="{FF2B5EF4-FFF2-40B4-BE49-F238E27FC236}">
                <a16:creationId xmlns:a16="http://schemas.microsoft.com/office/drawing/2014/main" id="{A247CABF-83F0-FD76-AA45-797CBD55A526}"/>
              </a:ext>
            </a:extLst>
          </p:cNvPr>
          <p:cNvSpPr>
            <a:spLocks noGrp="1"/>
          </p:cNvSpPr>
          <p:nvPr>
            <p:ph sz="half" idx="1"/>
          </p:nvPr>
        </p:nvSpPr>
        <p:spPr>
          <a:xfrm>
            <a:off x="1097276" y="1845734"/>
            <a:ext cx="10498375" cy="4023360"/>
          </a:xfrm>
        </p:spPr>
        <p:txBody>
          <a:bodyPr>
            <a:normAutofit fontScale="92500"/>
          </a:bodyPr>
          <a:lstStyle/>
          <a:p>
            <a:r>
              <a:rPr lang="en-US" sz="2800" b="1"/>
              <a:t> RDI-TPA Workgroup Members: </a:t>
            </a:r>
            <a:r>
              <a:rPr lang="en-US" sz="2800"/>
              <a:t>Fulfill the workgroup charge and statute (pending)</a:t>
            </a:r>
          </a:p>
          <a:p>
            <a:r>
              <a:rPr lang="en-US" sz="2800" b="1"/>
              <a:t> RDI-TPA Workgroup Staff: </a:t>
            </a:r>
            <a:r>
              <a:rPr lang="en-US" sz="2800"/>
              <a:t>Support the workgroup</a:t>
            </a:r>
            <a:endParaRPr lang="en-US" sz="2800" b="1"/>
          </a:p>
          <a:p>
            <a:r>
              <a:rPr lang="en-US" sz="2800" b="1"/>
              <a:t> CTC Liaisons: </a:t>
            </a:r>
            <a:r>
              <a:rPr lang="en-US" sz="2800"/>
              <a:t>Listen to input from the workgroup to share with the authorizing body</a:t>
            </a:r>
            <a:endParaRPr lang="en-US" sz="2800" b="1"/>
          </a:p>
          <a:p>
            <a:r>
              <a:rPr lang="en-US" sz="2800" b="1"/>
              <a:t> CTC Staff: </a:t>
            </a:r>
            <a:r>
              <a:rPr lang="en-US" sz="2800"/>
              <a:t>Listen to discussions of the workgroup and provide factual information to the body when prompted by Workgroup Staff or the Chairs</a:t>
            </a:r>
          </a:p>
          <a:p>
            <a:r>
              <a:rPr lang="en-US" sz="2800" b="1"/>
              <a:t> Public: </a:t>
            </a:r>
            <a:r>
              <a:rPr lang="en-US" sz="2800"/>
              <a:t>Participate in the workgroup according to provisions of the Act</a:t>
            </a:r>
          </a:p>
        </p:txBody>
      </p:sp>
      <p:sp>
        <p:nvSpPr>
          <p:cNvPr id="6" name="Rectangle 5">
            <a:extLst>
              <a:ext uri="{FF2B5EF4-FFF2-40B4-BE49-F238E27FC236}">
                <a16:creationId xmlns:a16="http://schemas.microsoft.com/office/drawing/2014/main" id="{6BB8AD97-EDDF-5F1E-96EA-4507593D1670}"/>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4299105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F05F1-1D15-52BF-6213-7E1AAC78F6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64D337-BAD5-8A92-B832-B129AC67733B}"/>
              </a:ext>
            </a:extLst>
          </p:cNvPr>
          <p:cNvSpPr>
            <a:spLocks noGrp="1"/>
          </p:cNvSpPr>
          <p:nvPr>
            <p:ph type="title"/>
          </p:nvPr>
        </p:nvSpPr>
        <p:spPr>
          <a:xfrm>
            <a:off x="1097278" y="99633"/>
            <a:ext cx="10058400" cy="1450757"/>
          </a:xfrm>
        </p:spPr>
        <p:txBody>
          <a:bodyPr>
            <a:noAutofit/>
          </a:bodyPr>
          <a:lstStyle/>
          <a:p>
            <a:r>
              <a:rPr lang="en-US" sz="4000" b="1"/>
              <a:t>3B: Identifying Lines of Inquiry for RDI-TPA Workgroup Focus Areas</a:t>
            </a:r>
            <a:endParaRPr lang="en-US" sz="4000"/>
          </a:p>
        </p:txBody>
      </p:sp>
      <p:sp>
        <p:nvSpPr>
          <p:cNvPr id="3" name="Slide Number Placeholder 2">
            <a:extLst>
              <a:ext uri="{FF2B5EF4-FFF2-40B4-BE49-F238E27FC236}">
                <a16:creationId xmlns:a16="http://schemas.microsoft.com/office/drawing/2014/main" id="{A87FB4F5-B838-2187-F02E-DA34AD47F059}"/>
              </a:ext>
            </a:extLst>
          </p:cNvPr>
          <p:cNvSpPr>
            <a:spLocks noGrp="1"/>
          </p:cNvSpPr>
          <p:nvPr>
            <p:ph type="sldNum" sz="quarter" idx="12"/>
          </p:nvPr>
        </p:nvSpPr>
        <p:spPr/>
        <p:txBody>
          <a:bodyPr/>
          <a:lstStyle/>
          <a:p>
            <a:fld id="{8CF074CD-934D-404A-ACFA-C89B8DACAFC4}" type="slidenum">
              <a:rPr lang="en-US" smtClean="0"/>
              <a:pPr/>
              <a:t>16</a:t>
            </a:fld>
            <a:endParaRPr lang="en-US" sz="2400"/>
          </a:p>
        </p:txBody>
      </p:sp>
      <p:sp>
        <p:nvSpPr>
          <p:cNvPr id="5" name="Rectangle 4">
            <a:extLst>
              <a:ext uri="{FF2B5EF4-FFF2-40B4-BE49-F238E27FC236}">
                <a16:creationId xmlns:a16="http://schemas.microsoft.com/office/drawing/2014/main" id="{4B682BC7-B599-AD45-0232-636966EDB543}"/>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Information/Action Item</a:t>
            </a:r>
          </a:p>
        </p:txBody>
      </p:sp>
      <p:graphicFrame>
        <p:nvGraphicFramePr>
          <p:cNvPr id="8" name="Content Placeholder 7">
            <a:extLst>
              <a:ext uri="{FF2B5EF4-FFF2-40B4-BE49-F238E27FC236}">
                <a16:creationId xmlns:a16="http://schemas.microsoft.com/office/drawing/2014/main" id="{4BD58520-776B-FFD0-E10F-25C9F8FCCBF2}"/>
              </a:ext>
            </a:extLst>
          </p:cNvPr>
          <p:cNvGraphicFramePr>
            <a:graphicFrameLocks noGrp="1"/>
          </p:cNvGraphicFramePr>
          <p:nvPr>
            <p:ph sz="half" idx="2"/>
          </p:nvPr>
        </p:nvGraphicFramePr>
        <p:xfrm>
          <a:off x="790648" y="1862762"/>
          <a:ext cx="10745920" cy="3578962"/>
        </p:xfrm>
        <a:graphic>
          <a:graphicData uri="http://schemas.openxmlformats.org/drawingml/2006/table">
            <a:tbl>
              <a:tblPr firstRow="1" bandRow="1">
                <a:tableStyleId>{5940675A-B579-460E-94D1-54222C63F5DA}</a:tableStyleId>
              </a:tblPr>
              <a:tblGrid>
                <a:gridCol w="2686480">
                  <a:extLst>
                    <a:ext uri="{9D8B030D-6E8A-4147-A177-3AD203B41FA5}">
                      <a16:colId xmlns:a16="http://schemas.microsoft.com/office/drawing/2014/main" val="2832834416"/>
                    </a:ext>
                  </a:extLst>
                </a:gridCol>
                <a:gridCol w="2686480">
                  <a:extLst>
                    <a:ext uri="{9D8B030D-6E8A-4147-A177-3AD203B41FA5}">
                      <a16:colId xmlns:a16="http://schemas.microsoft.com/office/drawing/2014/main" val="631764582"/>
                    </a:ext>
                  </a:extLst>
                </a:gridCol>
                <a:gridCol w="2686480">
                  <a:extLst>
                    <a:ext uri="{9D8B030D-6E8A-4147-A177-3AD203B41FA5}">
                      <a16:colId xmlns:a16="http://schemas.microsoft.com/office/drawing/2014/main" val="2781002750"/>
                    </a:ext>
                  </a:extLst>
                </a:gridCol>
                <a:gridCol w="2686480">
                  <a:extLst>
                    <a:ext uri="{9D8B030D-6E8A-4147-A177-3AD203B41FA5}">
                      <a16:colId xmlns:a16="http://schemas.microsoft.com/office/drawing/2014/main" val="1586028113"/>
                    </a:ext>
                  </a:extLst>
                </a:gridCol>
              </a:tblGrid>
              <a:tr h="750758">
                <a:tc>
                  <a:txBody>
                    <a:bodyPr/>
                    <a:lstStyle/>
                    <a:p>
                      <a:pPr algn="ctr"/>
                      <a:r>
                        <a:rPr lang="en-US" sz="2400" b="1">
                          <a:latin typeface="+mj-lt"/>
                        </a:rPr>
                        <a:t>Group 1 </a:t>
                      </a:r>
                    </a:p>
                    <a:p>
                      <a:pPr algn="ctr"/>
                      <a:r>
                        <a:rPr lang="en-US" sz="2400" b="0">
                          <a:latin typeface="+mj-lt"/>
                        </a:rPr>
                        <a:t>(Room 158)</a:t>
                      </a:r>
                    </a:p>
                  </a:txBody>
                  <a:tcPr anchor="ctr">
                    <a:solidFill>
                      <a:schemeClr val="bg1">
                        <a:lumMod val="95000"/>
                      </a:schemeClr>
                    </a:solidFill>
                  </a:tcPr>
                </a:tc>
                <a:tc>
                  <a:txBody>
                    <a:bodyPr/>
                    <a:lstStyle/>
                    <a:p>
                      <a:pPr algn="ctr"/>
                      <a:r>
                        <a:rPr lang="en-US" sz="2400" b="1">
                          <a:latin typeface="+mj-lt"/>
                        </a:rPr>
                        <a:t>Group 2</a:t>
                      </a:r>
                    </a:p>
                    <a:p>
                      <a:pPr algn="ctr"/>
                      <a:r>
                        <a:rPr lang="en-US" sz="2400" b="0">
                          <a:latin typeface="+mj-lt"/>
                        </a:rPr>
                        <a:t>(Room 151)</a:t>
                      </a:r>
                    </a:p>
                  </a:txBody>
                  <a:tcPr anchor="ctr">
                    <a:solidFill>
                      <a:schemeClr val="bg1">
                        <a:lumMod val="95000"/>
                      </a:schemeClr>
                    </a:solidFill>
                  </a:tcPr>
                </a:tc>
                <a:tc>
                  <a:txBody>
                    <a:bodyPr/>
                    <a:lstStyle/>
                    <a:p>
                      <a:pPr algn="ctr"/>
                      <a:r>
                        <a:rPr lang="en-US" sz="2400" b="1">
                          <a:latin typeface="+mj-lt"/>
                        </a:rPr>
                        <a:t>Group 3</a:t>
                      </a:r>
                    </a:p>
                    <a:p>
                      <a:pPr algn="ctr"/>
                      <a:r>
                        <a:rPr lang="en-US" sz="2400" b="0">
                          <a:latin typeface="+mj-lt"/>
                        </a:rPr>
                        <a:t>(Room 152)</a:t>
                      </a:r>
                    </a:p>
                  </a:txBody>
                  <a:tcPr anchor="ctr">
                    <a:solidFill>
                      <a:schemeClr val="bg1">
                        <a:lumMod val="95000"/>
                      </a:schemeClr>
                    </a:solidFill>
                  </a:tcPr>
                </a:tc>
                <a:tc>
                  <a:txBody>
                    <a:bodyPr/>
                    <a:lstStyle/>
                    <a:p>
                      <a:pPr algn="ctr"/>
                      <a:r>
                        <a:rPr lang="en-US" sz="2400" b="1">
                          <a:latin typeface="+mj-lt"/>
                        </a:rPr>
                        <a:t>Group 4</a:t>
                      </a:r>
                    </a:p>
                    <a:p>
                      <a:pPr algn="ctr"/>
                      <a:r>
                        <a:rPr lang="en-US" sz="2400" b="0">
                          <a:latin typeface="+mj-lt"/>
                        </a:rPr>
                        <a:t>(Room 153)</a:t>
                      </a:r>
                    </a:p>
                  </a:txBody>
                  <a:tcPr anchor="ctr">
                    <a:solidFill>
                      <a:schemeClr val="bg1">
                        <a:lumMod val="95000"/>
                      </a:schemeClr>
                    </a:solidFill>
                  </a:tcPr>
                </a:tc>
                <a:extLst>
                  <a:ext uri="{0D108BD9-81ED-4DB2-BD59-A6C34878D82A}">
                    <a16:rowId xmlns:a16="http://schemas.microsoft.com/office/drawing/2014/main" val="2353734455"/>
                  </a:ext>
                </a:extLst>
              </a:tr>
              <a:tr h="2756002">
                <a:tc>
                  <a:txBody>
                    <a:bodyPr/>
                    <a:lstStyle/>
                    <a:p>
                      <a:pPr lvl="0"/>
                      <a:r>
                        <a:rPr lang="en-US" sz="2400" kern="1200">
                          <a:solidFill>
                            <a:schemeClr val="tx1"/>
                          </a:solidFill>
                          <a:effectLst/>
                          <a:latin typeface="+mj-lt"/>
                          <a:ea typeface="+mn-ea"/>
                          <a:cs typeface="+mn-cs"/>
                        </a:rPr>
                        <a:t>Alicia Herrera</a:t>
                      </a:r>
                    </a:p>
                    <a:p>
                      <a:pPr lvl="0"/>
                      <a:r>
                        <a:rPr lang="en-US" sz="2400" kern="1200">
                          <a:solidFill>
                            <a:schemeClr val="tx1"/>
                          </a:solidFill>
                          <a:effectLst/>
                          <a:latin typeface="+mj-lt"/>
                          <a:ea typeface="+mn-ea"/>
                          <a:cs typeface="+mn-cs"/>
                        </a:rPr>
                        <a:t>Vanessa Escobar</a:t>
                      </a:r>
                    </a:p>
                    <a:p>
                      <a:pPr lvl="0"/>
                      <a:r>
                        <a:rPr lang="en-US" sz="2400" kern="1200">
                          <a:solidFill>
                            <a:schemeClr val="tx1"/>
                          </a:solidFill>
                          <a:effectLst/>
                          <a:latin typeface="+mj-lt"/>
                          <a:ea typeface="+mn-ea"/>
                          <a:cs typeface="+mn-cs"/>
                        </a:rPr>
                        <a:t>Brent </a:t>
                      </a:r>
                      <a:r>
                        <a:rPr lang="en-US" sz="2400" kern="1200" err="1">
                          <a:solidFill>
                            <a:schemeClr val="tx1"/>
                          </a:solidFill>
                          <a:effectLst/>
                          <a:latin typeface="+mj-lt"/>
                          <a:ea typeface="+mn-ea"/>
                          <a:cs typeface="+mn-cs"/>
                        </a:rPr>
                        <a:t>Duckor</a:t>
                      </a:r>
                      <a:endParaRPr lang="en-US" sz="2400" kern="1200">
                        <a:solidFill>
                          <a:schemeClr val="tx1"/>
                        </a:solidFill>
                        <a:effectLst/>
                        <a:latin typeface="+mj-lt"/>
                        <a:ea typeface="+mn-ea"/>
                        <a:cs typeface="+mn-cs"/>
                      </a:endParaRPr>
                    </a:p>
                    <a:p>
                      <a:pPr lvl="0"/>
                      <a:r>
                        <a:rPr lang="en-US" sz="2400" kern="1200">
                          <a:solidFill>
                            <a:schemeClr val="tx1"/>
                          </a:solidFill>
                          <a:effectLst/>
                          <a:latin typeface="+mj-lt"/>
                          <a:ea typeface="+mn-ea"/>
                          <a:cs typeface="+mn-cs"/>
                        </a:rPr>
                        <a:t>Alisa Brown</a:t>
                      </a:r>
                    </a:p>
                    <a:p>
                      <a:pPr lvl="0"/>
                      <a:r>
                        <a:rPr lang="en-US" sz="2400" kern="1200">
                          <a:solidFill>
                            <a:schemeClr val="tx1"/>
                          </a:solidFill>
                          <a:effectLst/>
                          <a:latin typeface="+mj-lt"/>
                          <a:ea typeface="+mn-ea"/>
                          <a:cs typeface="+mn-cs"/>
                        </a:rPr>
                        <a:t>Jason Morgan</a:t>
                      </a:r>
                    </a:p>
                    <a:p>
                      <a:pPr lvl="0"/>
                      <a:r>
                        <a:rPr lang="en-US" sz="2400" kern="1200">
                          <a:solidFill>
                            <a:schemeClr val="tx1"/>
                          </a:solidFill>
                          <a:effectLst/>
                          <a:latin typeface="+mj-lt"/>
                          <a:ea typeface="+mn-ea"/>
                          <a:cs typeface="+mn-cs"/>
                        </a:rPr>
                        <a:t>Linda Hoang</a:t>
                      </a:r>
                    </a:p>
                  </a:txBody>
                  <a:tcPr/>
                </a:tc>
                <a:tc>
                  <a:txBody>
                    <a:bodyPr/>
                    <a:lstStyle/>
                    <a:p>
                      <a:pPr lvl="0"/>
                      <a:r>
                        <a:rPr lang="en-US" sz="2400" kern="1200">
                          <a:solidFill>
                            <a:schemeClr val="tx1"/>
                          </a:solidFill>
                          <a:effectLst/>
                          <a:latin typeface="+mj-lt"/>
                          <a:ea typeface="+mn-ea"/>
                          <a:cs typeface="+mn-cs"/>
                        </a:rPr>
                        <a:t>Devin Beasley</a:t>
                      </a:r>
                    </a:p>
                    <a:p>
                      <a:pPr lvl="0"/>
                      <a:r>
                        <a:rPr lang="en-US" sz="2400" kern="1200">
                          <a:solidFill>
                            <a:schemeClr val="tx1"/>
                          </a:solidFill>
                          <a:effectLst/>
                          <a:latin typeface="+mj-lt"/>
                          <a:ea typeface="+mn-ea"/>
                          <a:cs typeface="+mn-cs"/>
                        </a:rPr>
                        <a:t>Colin Haysman</a:t>
                      </a:r>
                    </a:p>
                    <a:p>
                      <a:pPr lvl="0"/>
                      <a:r>
                        <a:rPr lang="en-US" sz="2400" kern="1200">
                          <a:solidFill>
                            <a:schemeClr val="tx1"/>
                          </a:solidFill>
                          <a:effectLst/>
                          <a:latin typeface="+mj-lt"/>
                          <a:ea typeface="+mn-ea"/>
                          <a:cs typeface="+mn-cs"/>
                        </a:rPr>
                        <a:t>Ursula Estrada-</a:t>
                      </a:r>
                      <a:r>
                        <a:rPr lang="en-US" sz="2400" kern="1200" err="1">
                          <a:solidFill>
                            <a:schemeClr val="tx1"/>
                          </a:solidFill>
                          <a:effectLst/>
                          <a:latin typeface="+mj-lt"/>
                          <a:ea typeface="+mn-ea"/>
                          <a:cs typeface="+mn-cs"/>
                        </a:rPr>
                        <a:t>Reveles</a:t>
                      </a:r>
                      <a:endParaRPr lang="en-US" sz="2400" kern="1200">
                        <a:solidFill>
                          <a:schemeClr val="tx1"/>
                        </a:solidFill>
                        <a:effectLst/>
                        <a:latin typeface="+mj-lt"/>
                        <a:ea typeface="+mn-ea"/>
                        <a:cs typeface="+mn-cs"/>
                      </a:endParaRPr>
                    </a:p>
                    <a:p>
                      <a:pPr lvl="0"/>
                      <a:r>
                        <a:rPr lang="en-US" sz="2400" kern="1200">
                          <a:solidFill>
                            <a:schemeClr val="tx1"/>
                          </a:solidFill>
                          <a:effectLst/>
                          <a:latin typeface="+mj-lt"/>
                          <a:ea typeface="+mn-ea"/>
                          <a:cs typeface="+mn-cs"/>
                        </a:rPr>
                        <a:t>Rebecca Sackett</a:t>
                      </a:r>
                    </a:p>
                    <a:p>
                      <a:pPr lvl="0"/>
                      <a:r>
                        <a:rPr lang="en-US" sz="2400" kern="1200">
                          <a:solidFill>
                            <a:schemeClr val="tx1"/>
                          </a:solidFill>
                          <a:effectLst/>
                          <a:latin typeface="+mj-lt"/>
                          <a:ea typeface="+mn-ea"/>
                          <a:cs typeface="+mn-cs"/>
                        </a:rPr>
                        <a:t>Joshua Nothom</a:t>
                      </a:r>
                    </a:p>
                    <a:p>
                      <a:pPr lvl="0"/>
                      <a:r>
                        <a:rPr lang="en-US" sz="2400" kern="1200">
                          <a:solidFill>
                            <a:schemeClr val="tx1"/>
                          </a:solidFill>
                          <a:effectLst/>
                          <a:latin typeface="+mj-lt"/>
                          <a:ea typeface="+mn-ea"/>
                          <a:cs typeface="+mn-cs"/>
                        </a:rPr>
                        <a:t>Mandy Redfern</a:t>
                      </a:r>
                    </a:p>
                  </a:txBody>
                  <a:tcPr/>
                </a:tc>
                <a:tc>
                  <a:txBody>
                    <a:bodyPr/>
                    <a:lstStyle/>
                    <a:p>
                      <a:pPr lvl="0"/>
                      <a:r>
                        <a:rPr lang="en-US" sz="2400" kern="1200">
                          <a:solidFill>
                            <a:schemeClr val="tx1"/>
                          </a:solidFill>
                          <a:effectLst/>
                          <a:latin typeface="+mj-lt"/>
                          <a:ea typeface="+mn-ea"/>
                          <a:cs typeface="+mn-cs"/>
                        </a:rPr>
                        <a:t>Juliet Wahleithner</a:t>
                      </a:r>
                    </a:p>
                    <a:p>
                      <a:pPr lvl="0"/>
                      <a:r>
                        <a:rPr lang="en-US" sz="2400" kern="1200">
                          <a:solidFill>
                            <a:schemeClr val="tx1"/>
                          </a:solidFill>
                          <a:effectLst/>
                          <a:latin typeface="+mj-lt"/>
                          <a:ea typeface="+mn-ea"/>
                          <a:cs typeface="+mn-cs"/>
                        </a:rPr>
                        <a:t>Shayna Sullivan</a:t>
                      </a:r>
                    </a:p>
                    <a:p>
                      <a:pPr lvl="0"/>
                      <a:r>
                        <a:rPr lang="en-US" sz="2400" kern="1200">
                          <a:solidFill>
                            <a:schemeClr val="tx1"/>
                          </a:solidFill>
                          <a:effectLst/>
                          <a:latin typeface="+mj-lt"/>
                          <a:ea typeface="+mn-ea"/>
                          <a:cs typeface="+mn-cs"/>
                        </a:rPr>
                        <a:t>Beverly Young</a:t>
                      </a:r>
                    </a:p>
                    <a:p>
                      <a:pPr lvl="0"/>
                      <a:r>
                        <a:rPr lang="en-US" sz="2400" kern="1200">
                          <a:solidFill>
                            <a:schemeClr val="tx1"/>
                          </a:solidFill>
                          <a:effectLst/>
                          <a:latin typeface="+mj-lt"/>
                          <a:ea typeface="+mn-ea"/>
                          <a:cs typeface="+mn-cs"/>
                        </a:rPr>
                        <a:t>Matt Wallace</a:t>
                      </a:r>
                    </a:p>
                    <a:p>
                      <a:pPr lvl="0"/>
                      <a:r>
                        <a:rPr lang="en-US" sz="2400" kern="1200">
                          <a:solidFill>
                            <a:schemeClr val="tx1"/>
                          </a:solidFill>
                          <a:effectLst/>
                          <a:latin typeface="+mj-lt"/>
                          <a:ea typeface="+mn-ea"/>
                          <a:cs typeface="+mn-cs"/>
                        </a:rPr>
                        <a:t>Karla Valdez</a:t>
                      </a:r>
                    </a:p>
                    <a:p>
                      <a:pPr lvl="0"/>
                      <a:r>
                        <a:rPr lang="en-US" sz="2400" kern="1200">
                          <a:solidFill>
                            <a:schemeClr val="tx1"/>
                          </a:solidFill>
                          <a:effectLst/>
                          <a:latin typeface="+mj-lt"/>
                          <a:ea typeface="+mn-ea"/>
                          <a:cs typeface="+mn-cs"/>
                        </a:rPr>
                        <a:t>Patricia Camarillo</a:t>
                      </a:r>
                    </a:p>
                  </a:txBody>
                  <a:tcPr/>
                </a:tc>
                <a:tc>
                  <a:txBody>
                    <a:bodyPr/>
                    <a:lstStyle/>
                    <a:p>
                      <a:pPr lvl="0"/>
                      <a:r>
                        <a:rPr lang="en-US" sz="2400" kern="1200">
                          <a:solidFill>
                            <a:schemeClr val="tx1"/>
                          </a:solidFill>
                          <a:effectLst/>
                          <a:latin typeface="+mj-lt"/>
                          <a:ea typeface="+mn-ea"/>
                          <a:cs typeface="+mn-cs"/>
                        </a:rPr>
                        <a:t>Benjamin Odell</a:t>
                      </a:r>
                    </a:p>
                    <a:p>
                      <a:pPr lvl="0"/>
                      <a:r>
                        <a:rPr lang="en-US" sz="2400" kern="1200">
                          <a:solidFill>
                            <a:schemeClr val="tx1"/>
                          </a:solidFill>
                          <a:effectLst/>
                          <a:latin typeface="+mj-lt"/>
                          <a:ea typeface="+mn-ea"/>
                          <a:cs typeface="+mn-cs"/>
                        </a:rPr>
                        <a:t>Cathy </a:t>
                      </a:r>
                      <a:r>
                        <a:rPr lang="en-US" sz="2400" kern="1200" err="1">
                          <a:solidFill>
                            <a:schemeClr val="tx1"/>
                          </a:solidFill>
                          <a:effectLst/>
                          <a:latin typeface="+mj-lt"/>
                          <a:ea typeface="+mn-ea"/>
                          <a:cs typeface="+mn-cs"/>
                        </a:rPr>
                        <a:t>Creasia</a:t>
                      </a:r>
                      <a:endParaRPr lang="en-US" sz="2400" kern="1200">
                        <a:solidFill>
                          <a:schemeClr val="tx1"/>
                        </a:solidFill>
                        <a:effectLst/>
                        <a:latin typeface="+mj-lt"/>
                        <a:ea typeface="+mn-ea"/>
                        <a:cs typeface="+mn-cs"/>
                      </a:endParaRPr>
                    </a:p>
                    <a:p>
                      <a:pPr lvl="0"/>
                      <a:r>
                        <a:rPr lang="en-US" sz="2400" kern="1200">
                          <a:solidFill>
                            <a:schemeClr val="tx1"/>
                          </a:solidFill>
                          <a:effectLst/>
                          <a:latin typeface="+mj-lt"/>
                          <a:ea typeface="+mn-ea"/>
                          <a:cs typeface="+mn-cs"/>
                        </a:rPr>
                        <a:t>Tine Sloan</a:t>
                      </a:r>
                    </a:p>
                    <a:p>
                      <a:pPr lvl="0"/>
                      <a:r>
                        <a:rPr lang="en-US" sz="2400" kern="1200">
                          <a:solidFill>
                            <a:schemeClr val="tx1"/>
                          </a:solidFill>
                          <a:effectLst/>
                          <a:latin typeface="+mj-lt"/>
                          <a:ea typeface="+mn-ea"/>
                          <a:cs typeface="+mn-cs"/>
                        </a:rPr>
                        <a:t>Kathleen Rowley</a:t>
                      </a:r>
                    </a:p>
                    <a:p>
                      <a:pPr lvl="0"/>
                      <a:r>
                        <a:rPr lang="en-US" sz="2400" kern="1200">
                          <a:solidFill>
                            <a:schemeClr val="tx1"/>
                          </a:solidFill>
                          <a:effectLst/>
                          <a:latin typeface="+mj-lt"/>
                          <a:ea typeface="+mn-ea"/>
                          <a:cs typeface="+mn-cs"/>
                        </a:rPr>
                        <a:t>Thalia Diazcatano</a:t>
                      </a:r>
                    </a:p>
                  </a:txBody>
                  <a:tcPr/>
                </a:tc>
                <a:extLst>
                  <a:ext uri="{0D108BD9-81ED-4DB2-BD59-A6C34878D82A}">
                    <a16:rowId xmlns:a16="http://schemas.microsoft.com/office/drawing/2014/main" val="820179952"/>
                  </a:ext>
                </a:extLst>
              </a:tr>
            </a:tbl>
          </a:graphicData>
        </a:graphic>
      </p:graphicFrame>
    </p:spTree>
    <p:extLst>
      <p:ext uri="{BB962C8B-B14F-4D97-AF65-F5344CB8AC3E}">
        <p14:creationId xmlns:p14="http://schemas.microsoft.com/office/powerpoint/2010/main" val="36179656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1CAA7-E5C6-64A9-ED0B-AE08C3D9F2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E8210A-195D-62D5-2369-CF0F2DAE6DE8}"/>
              </a:ext>
            </a:extLst>
          </p:cNvPr>
          <p:cNvSpPr>
            <a:spLocks noGrp="1"/>
          </p:cNvSpPr>
          <p:nvPr>
            <p:ph type="title"/>
          </p:nvPr>
        </p:nvSpPr>
        <p:spPr/>
        <p:txBody>
          <a:bodyPr>
            <a:noAutofit/>
          </a:bodyPr>
          <a:lstStyle/>
          <a:p>
            <a:r>
              <a:rPr lang="en-US" sz="4000" b="1"/>
              <a:t>4B: Nominations and Elections for Co-Chairs of the RDI-TPA Workgroup</a:t>
            </a:r>
            <a:endParaRPr lang="en-US" sz="4000"/>
          </a:p>
        </p:txBody>
      </p:sp>
      <p:sp>
        <p:nvSpPr>
          <p:cNvPr id="3" name="Slide Number Placeholder 2">
            <a:extLst>
              <a:ext uri="{FF2B5EF4-FFF2-40B4-BE49-F238E27FC236}">
                <a16:creationId xmlns:a16="http://schemas.microsoft.com/office/drawing/2014/main" id="{0C360CAC-5147-1907-9999-CEBF34CC182C}"/>
              </a:ext>
            </a:extLst>
          </p:cNvPr>
          <p:cNvSpPr>
            <a:spLocks noGrp="1"/>
          </p:cNvSpPr>
          <p:nvPr>
            <p:ph type="sldNum" sz="quarter" idx="12"/>
          </p:nvPr>
        </p:nvSpPr>
        <p:spPr/>
        <p:txBody>
          <a:bodyPr/>
          <a:lstStyle/>
          <a:p>
            <a:fld id="{8CF074CD-934D-404A-ACFA-C89B8DACAFC4}" type="slidenum">
              <a:rPr lang="en-US" smtClean="0"/>
              <a:pPr/>
              <a:t>17</a:t>
            </a:fld>
            <a:endParaRPr lang="en-US" sz="2400"/>
          </a:p>
        </p:txBody>
      </p:sp>
      <p:sp>
        <p:nvSpPr>
          <p:cNvPr id="4" name="Content Placeholder 3">
            <a:extLst>
              <a:ext uri="{FF2B5EF4-FFF2-40B4-BE49-F238E27FC236}">
                <a16:creationId xmlns:a16="http://schemas.microsoft.com/office/drawing/2014/main" id="{F18EE65D-16C9-023C-4780-1BB4A08F1309}"/>
              </a:ext>
            </a:extLst>
          </p:cNvPr>
          <p:cNvSpPr>
            <a:spLocks noGrp="1"/>
          </p:cNvSpPr>
          <p:nvPr>
            <p:ph sz="half" idx="1"/>
          </p:nvPr>
        </p:nvSpPr>
        <p:spPr/>
        <p:txBody>
          <a:bodyPr/>
          <a:lstStyle/>
          <a:p>
            <a:pPr marL="91440" indent="0">
              <a:buNone/>
            </a:pPr>
            <a:r>
              <a:rPr lang="en-US"/>
              <a:t>In a Bagley-Keene committee, co-chairs share responsibility for leading meetings, setting agendas, and ensuring compliance with the Bagley-Keene Open Meeting Act. They facilitate discussions, manage public access and participation, and guide decision-making. Co-chairs also coordinate with staff, oversee follow-up on action items, and act as spokespersons for the committee. Sharing these duties ensures balanced leadership and efficient management.</a:t>
            </a:r>
          </a:p>
          <a:p>
            <a:pPr marL="91440" indent="0">
              <a:buNone/>
            </a:pPr>
            <a:r>
              <a:rPr lang="en-US"/>
              <a:t>*We recommend holding two separate elections, one co-chair from PK-12 and one co-chair from Higher Education.</a:t>
            </a:r>
          </a:p>
        </p:txBody>
      </p:sp>
      <p:sp>
        <p:nvSpPr>
          <p:cNvPr id="5" name="Rectangle 4">
            <a:extLst>
              <a:ext uri="{FF2B5EF4-FFF2-40B4-BE49-F238E27FC236}">
                <a16:creationId xmlns:a16="http://schemas.microsoft.com/office/drawing/2014/main" id="{2DCF5253-4A14-E83E-AAFC-BF66A4422AB2}"/>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Action Item</a:t>
            </a:r>
          </a:p>
        </p:txBody>
      </p:sp>
    </p:spTree>
    <p:extLst>
      <p:ext uri="{BB962C8B-B14F-4D97-AF65-F5344CB8AC3E}">
        <p14:creationId xmlns:p14="http://schemas.microsoft.com/office/powerpoint/2010/main" val="311750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959568-FD49-D33B-29B8-63676B3497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C20C65-F1B8-6FB4-213E-6A1831F31855}"/>
              </a:ext>
            </a:extLst>
          </p:cNvPr>
          <p:cNvSpPr>
            <a:spLocks noGrp="1"/>
          </p:cNvSpPr>
          <p:nvPr>
            <p:ph type="title"/>
          </p:nvPr>
        </p:nvSpPr>
        <p:spPr/>
        <p:txBody>
          <a:bodyPr>
            <a:noAutofit/>
          </a:bodyPr>
          <a:lstStyle/>
          <a:p>
            <a:r>
              <a:rPr lang="en-US" sz="4000" b="1"/>
              <a:t>5B: General Public Comment</a:t>
            </a:r>
            <a:endParaRPr lang="en-US" sz="4000"/>
          </a:p>
        </p:txBody>
      </p:sp>
      <p:sp>
        <p:nvSpPr>
          <p:cNvPr id="3" name="Slide Number Placeholder 2">
            <a:extLst>
              <a:ext uri="{FF2B5EF4-FFF2-40B4-BE49-F238E27FC236}">
                <a16:creationId xmlns:a16="http://schemas.microsoft.com/office/drawing/2014/main" id="{F30090CD-8D31-E23A-0D87-59239DEC18DB}"/>
              </a:ext>
            </a:extLst>
          </p:cNvPr>
          <p:cNvSpPr>
            <a:spLocks noGrp="1"/>
          </p:cNvSpPr>
          <p:nvPr>
            <p:ph type="sldNum" sz="quarter" idx="12"/>
          </p:nvPr>
        </p:nvSpPr>
        <p:spPr/>
        <p:txBody>
          <a:bodyPr/>
          <a:lstStyle/>
          <a:p>
            <a:fld id="{8CF074CD-934D-404A-ACFA-C89B8DACAFC4}" type="slidenum">
              <a:rPr lang="en-US" smtClean="0"/>
              <a:pPr/>
              <a:t>18</a:t>
            </a:fld>
            <a:endParaRPr lang="en-US" sz="2400"/>
          </a:p>
        </p:txBody>
      </p:sp>
      <p:sp>
        <p:nvSpPr>
          <p:cNvPr id="4" name="Content Placeholder 3">
            <a:extLst>
              <a:ext uri="{FF2B5EF4-FFF2-40B4-BE49-F238E27FC236}">
                <a16:creationId xmlns:a16="http://schemas.microsoft.com/office/drawing/2014/main" id="{DD6E6696-10BC-C202-7393-EF243A962EC7}"/>
              </a:ext>
            </a:extLst>
          </p:cNvPr>
          <p:cNvSpPr>
            <a:spLocks noGrp="1"/>
          </p:cNvSpPr>
          <p:nvPr>
            <p:ph sz="half" idx="1"/>
          </p:nvPr>
        </p:nvSpPr>
        <p:spPr/>
        <p:txBody>
          <a:bodyPr/>
          <a:lstStyle/>
          <a:p>
            <a:pPr marL="91440" indent="0">
              <a:buNone/>
            </a:pPr>
            <a:r>
              <a:rPr lang="en-US"/>
              <a:t>The public is invited to make a public presentation or provide comment on an item related to the RDI-TPA Workgroup. </a:t>
            </a:r>
          </a:p>
        </p:txBody>
      </p:sp>
      <p:sp>
        <p:nvSpPr>
          <p:cNvPr id="5" name="Rectangle 4">
            <a:extLst>
              <a:ext uri="{FF2B5EF4-FFF2-40B4-BE49-F238E27FC236}">
                <a16:creationId xmlns:a16="http://schemas.microsoft.com/office/drawing/2014/main" id="{EFC9DF6F-CB0C-1E52-72EA-9DD9078BF29C}"/>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28077903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F8F8A-23D2-7017-DD13-C6E721BB0C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5225F7-7132-B147-25CB-B301C6AF78CF}"/>
              </a:ext>
            </a:extLst>
          </p:cNvPr>
          <p:cNvSpPr>
            <a:spLocks noGrp="1"/>
          </p:cNvSpPr>
          <p:nvPr>
            <p:ph type="title"/>
          </p:nvPr>
        </p:nvSpPr>
        <p:spPr/>
        <p:txBody>
          <a:bodyPr>
            <a:noAutofit/>
          </a:bodyPr>
          <a:lstStyle/>
          <a:p>
            <a:r>
              <a:rPr lang="en-US" sz="4000" b="1"/>
              <a:t>6B: Closing Remarks of Representatives from the Commission on Teacher Credentialing</a:t>
            </a:r>
            <a:endParaRPr lang="en-US" sz="4000"/>
          </a:p>
        </p:txBody>
      </p:sp>
      <p:sp>
        <p:nvSpPr>
          <p:cNvPr id="3" name="Slide Number Placeholder 2">
            <a:extLst>
              <a:ext uri="{FF2B5EF4-FFF2-40B4-BE49-F238E27FC236}">
                <a16:creationId xmlns:a16="http://schemas.microsoft.com/office/drawing/2014/main" id="{D57B6D12-A1EE-E77B-BBE5-8E572D5BF16F}"/>
              </a:ext>
            </a:extLst>
          </p:cNvPr>
          <p:cNvSpPr>
            <a:spLocks noGrp="1"/>
          </p:cNvSpPr>
          <p:nvPr>
            <p:ph type="sldNum" sz="quarter" idx="12"/>
          </p:nvPr>
        </p:nvSpPr>
        <p:spPr/>
        <p:txBody>
          <a:bodyPr/>
          <a:lstStyle/>
          <a:p>
            <a:fld id="{8CF074CD-934D-404A-ACFA-C89B8DACAFC4}" type="slidenum">
              <a:rPr lang="en-US" smtClean="0"/>
              <a:pPr/>
              <a:t>19</a:t>
            </a:fld>
            <a:endParaRPr lang="en-US" sz="2400"/>
          </a:p>
        </p:txBody>
      </p:sp>
      <p:sp>
        <p:nvSpPr>
          <p:cNvPr id="4" name="Content Placeholder 3">
            <a:extLst>
              <a:ext uri="{FF2B5EF4-FFF2-40B4-BE49-F238E27FC236}">
                <a16:creationId xmlns:a16="http://schemas.microsoft.com/office/drawing/2014/main" id="{DA9224F7-2F27-0AEB-BFBC-91FF8477FA61}"/>
              </a:ext>
            </a:extLst>
          </p:cNvPr>
          <p:cNvSpPr>
            <a:spLocks noGrp="1"/>
          </p:cNvSpPr>
          <p:nvPr>
            <p:ph sz="half" idx="1"/>
          </p:nvPr>
        </p:nvSpPr>
        <p:spPr/>
        <p:txBody>
          <a:bodyPr/>
          <a:lstStyle/>
          <a:p>
            <a:pPr marL="91440" indent="0">
              <a:buNone/>
            </a:pPr>
            <a:r>
              <a:rPr lang="en-US" b="1"/>
              <a:t>Commissioner Liaisons to the RDI-TPA Workgroup </a:t>
            </a:r>
          </a:p>
          <a:p>
            <a:pPr>
              <a:spcBef>
                <a:spcPts val="600"/>
              </a:spcBef>
              <a:spcAft>
                <a:spcPts val="0"/>
              </a:spcAft>
            </a:pPr>
            <a:r>
              <a:rPr lang="en-US"/>
              <a:t> Annamarie Francois </a:t>
            </a:r>
          </a:p>
          <a:p>
            <a:pPr>
              <a:spcBef>
                <a:spcPts val="600"/>
              </a:spcBef>
              <a:spcAft>
                <a:spcPts val="0"/>
              </a:spcAft>
            </a:pPr>
            <a:r>
              <a:rPr lang="en-US"/>
              <a:t> Danette Brown</a:t>
            </a:r>
          </a:p>
          <a:p>
            <a:pPr marL="91440" indent="0">
              <a:buNone/>
            </a:pPr>
            <a:r>
              <a:rPr lang="en-US" b="1"/>
              <a:t>Commission staff for the RDI-TPA Workgroup </a:t>
            </a:r>
          </a:p>
          <a:p>
            <a:pPr>
              <a:spcBef>
                <a:spcPts val="600"/>
              </a:spcBef>
            </a:pPr>
            <a:r>
              <a:rPr lang="en-US"/>
              <a:t> Mary Vixie Sandy</a:t>
            </a:r>
          </a:p>
          <a:p>
            <a:pPr>
              <a:spcBef>
                <a:spcPts val="600"/>
              </a:spcBef>
            </a:pPr>
            <a:r>
              <a:rPr lang="en-US"/>
              <a:t> Adam Ebrahim </a:t>
            </a:r>
          </a:p>
        </p:txBody>
      </p:sp>
      <p:sp>
        <p:nvSpPr>
          <p:cNvPr id="5" name="Rectangle 4">
            <a:extLst>
              <a:ext uri="{FF2B5EF4-FFF2-40B4-BE49-F238E27FC236}">
                <a16:creationId xmlns:a16="http://schemas.microsoft.com/office/drawing/2014/main" id="{9A54C4CC-AC8B-6822-F70E-E786E4201FEC}"/>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2270752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75&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Retrospec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CTC Template 2020" id="{18D2E04C-FAD4-4880-9F2E-5059450E180D}" vid="{9C8CAB18-8F9C-4B67-80CE-8BA432E949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8A00C9505E3AF44BEE2BA095A360824" ma:contentTypeVersion="16" ma:contentTypeDescription="Create a new document." ma:contentTypeScope="" ma:versionID="554eebfc029e38e290327e5c4e5d5bb5">
  <xsd:schema xmlns:xsd="http://www.w3.org/2001/XMLSchema" xmlns:xs="http://www.w3.org/2001/XMLSchema" xmlns:p="http://schemas.microsoft.com/office/2006/metadata/properties" xmlns:ns2="9803f46a-11bf-48f7-81fb-4a99cde79948" xmlns:ns3="4c3acd45-541a-447d-b100-853e2f4c1c0f" targetNamespace="http://schemas.microsoft.com/office/2006/metadata/properties" ma:root="true" ma:fieldsID="6beeffd2117ab89f2912adc15a2f83ae" ns2:_="" ns3:_="">
    <xsd:import namespace="9803f46a-11bf-48f7-81fb-4a99cde79948"/>
    <xsd:import namespace="4c3acd45-541a-447d-b100-853e2f4c1c0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OCR"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03f46a-11bf-48f7-81fb-4a99cde799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184ffdf-fc1b-4c9a-9cb0-b65f1b3232d2"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ternalName="MediaServiceLocation" ma:readOnly="true">
      <xsd:simpleType>
        <xsd:restriction base="dms:Text"/>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3acd45-541a-447d-b100-853e2f4c1c0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9f71496d-b180-451c-b2dc-5adbda007282}" ma:internalName="TaxCatchAll" ma:showField="CatchAllData" ma:web="4c3acd45-541a-447d-b100-853e2f4c1c0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c3acd45-541a-447d-b100-853e2f4c1c0f">
      <Value>34</Value>
      <Value>7</Value>
    </TaxCatchAll>
    <SharedWithUsers xmlns="4c3acd45-541a-447d-b100-853e2f4c1c0f">
      <UserInfo>
        <DisplayName>Brown, Rhonda</DisplayName>
        <AccountId>167</AccountId>
        <AccountType/>
      </UserInfo>
      <UserInfo>
        <DisplayName>Grizzaffi, Rachel</DisplayName>
        <AccountId>21</AccountId>
        <AccountType/>
      </UserInfo>
      <UserInfo>
        <DisplayName>Yee, Nicole</DisplayName>
        <AccountId>130</AccountId>
        <AccountType/>
      </UserInfo>
      <UserInfo>
        <DisplayName>Conde, Dominick</DisplayName>
        <AccountId>42</AccountId>
        <AccountType/>
      </UserInfo>
    </SharedWithUsers>
    <lcf76f155ced4ddcb4097134ff3c332f xmlns="9803f46a-11bf-48f7-81fb-4a99cde7994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06C0BA-07EB-4212-9373-EFE746B1D161}">
  <ds:schemaRefs>
    <ds:schemaRef ds:uri="http://schemas.microsoft.com/sharepoint/v3/contenttype/forms"/>
  </ds:schemaRefs>
</ds:datastoreItem>
</file>

<file path=customXml/itemProps2.xml><?xml version="1.0" encoding="utf-8"?>
<ds:datastoreItem xmlns:ds="http://schemas.openxmlformats.org/officeDocument/2006/customXml" ds:itemID="{EACD551B-DD8D-4122-9656-1D90637E0E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03f46a-11bf-48f7-81fb-4a99cde79948"/>
    <ds:schemaRef ds:uri="4c3acd45-541a-447d-b100-853e2f4c1c0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00FF3BE-BCDB-4724-8116-11BE3713C401}">
  <ds:schemaRefs>
    <ds:schemaRef ds:uri="http://purl.org/dc/terms/"/>
    <ds:schemaRef ds:uri="http://purl.org/dc/elements/1.1/"/>
    <ds:schemaRef ds:uri="http://www.w3.org/XML/1998/namespace"/>
    <ds:schemaRef ds:uri="http://schemas.microsoft.com/office/2006/documentManagement/types"/>
    <ds:schemaRef ds:uri="http://purl.org/dc/dcmitype/"/>
    <ds:schemaRef ds:uri="02345c99-b385-40b7-b52d-9ac341d43a84"/>
    <ds:schemaRef ds:uri="http://schemas.microsoft.com/office/infopath/2007/PartnerControls"/>
    <ds:schemaRef ds:uri="http://schemas.openxmlformats.org/package/2006/metadata/core-properties"/>
    <ds:schemaRef ds:uri="0c5ac053-8fed-4028-8ff0-6417648cae7f"/>
    <ds:schemaRef ds:uri="http://schemas.microsoft.com/office/2006/metadata/properties"/>
    <ds:schemaRef ds:uri="4c3acd45-541a-447d-b100-853e2f4c1c0f"/>
    <ds:schemaRef ds:uri="9803f46a-11bf-48f7-81fb-4a99cde79948"/>
  </ds:schemaRefs>
</ds:datastoreItem>
</file>

<file path=docProps/app.xml><?xml version="1.0" encoding="utf-8"?>
<Properties xmlns="http://schemas.openxmlformats.org/officeDocument/2006/extended-properties" xmlns:vt="http://schemas.openxmlformats.org/officeDocument/2006/docPropsVTypes">
  <Template>CTC Template 2020</Template>
  <TotalTime>0</TotalTime>
  <Words>1471</Words>
  <Application>Microsoft Office PowerPoint</Application>
  <PresentationFormat>Widescreen</PresentationFormat>
  <Paragraphs>210</Paragraphs>
  <Slides>19</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Arial</vt:lpstr>
      <vt:lpstr>Calibri</vt:lpstr>
      <vt:lpstr>Calibri Light</vt:lpstr>
      <vt:lpstr>Symbol</vt:lpstr>
      <vt:lpstr>Retrospect</vt:lpstr>
      <vt:lpstr>Workgroup to Review the Design and Implementation  of Teaching Performance Assessments (RDI-TPA)</vt:lpstr>
      <vt:lpstr>1B: Opening Remarks of Representatives from the Commission on Teacher Credentialing </vt:lpstr>
      <vt:lpstr>2B: Overview of RDI-TPA Workgroup Focus Areas</vt:lpstr>
      <vt:lpstr>2B: Overview of RDI-TPA Workgroup Focus Areas</vt:lpstr>
      <vt:lpstr>2B: Overview of RDI-TPA Workgroup Focus Areas</vt:lpstr>
      <vt:lpstr>2B: Overview of RDI-TPA Workgroup Focus Areas</vt:lpstr>
      <vt:lpstr>2B: Overview of RDI-TPA Workgroup Focus Areas</vt:lpstr>
      <vt:lpstr>2B: Overview of RDI-TPA Workgroup Focus Areas</vt:lpstr>
      <vt:lpstr>2B: Overview of RDI-TPA Workgroup Focus Areas</vt:lpstr>
      <vt:lpstr>2B: Overview of RDI-TPA Workgroup Focus Areas</vt:lpstr>
      <vt:lpstr>2B: Overview of RDI-TPA Workgroup Focus Areas</vt:lpstr>
      <vt:lpstr>2B: Overview of RDI-TPA Workgroup Focus Areas</vt:lpstr>
      <vt:lpstr>RDI-TPA Workgroup Norms</vt:lpstr>
      <vt:lpstr>2B: Overview of RDI-TPA Workgroup Focus Areas</vt:lpstr>
      <vt:lpstr>2B: Overview of RDI-TPA Workgroup Focus Areas</vt:lpstr>
      <vt:lpstr>3B: Identifying Lines of Inquiry for RDI-TPA Workgroup Focus Areas</vt:lpstr>
      <vt:lpstr>4B: Nominations and Elections for Co-Chairs of the RDI-TPA Workgroup</vt:lpstr>
      <vt:lpstr>5B: General Public Comment</vt:lpstr>
      <vt:lpstr>6B: Closing Remarks of Representatives from the Commission on Teacher Credentialing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CTC PowerPoint Template</dc:title>
  <dc:creator>Sayas, Purity Rose</dc:creator>
  <cp:lastModifiedBy>Theriault, Hai-Jue</cp:lastModifiedBy>
  <cp:revision>2</cp:revision>
  <cp:lastPrinted>2024-09-20T14:35:08Z</cp:lastPrinted>
  <dcterms:created xsi:type="dcterms:W3CDTF">2021-04-27T22:55:36Z</dcterms:created>
  <dcterms:modified xsi:type="dcterms:W3CDTF">2024-09-20T14:44:45Z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ategories1">
    <vt:lpwstr>7;#Administrative|5c69305d-07f7-4116-9572-46764656732c</vt:lpwstr>
  </property>
  <property fmtid="{D5CDD505-2E9C-101B-9397-08002B2CF9AE}" pid="3" name="Categories0">
    <vt:lpwstr>34;#Templates|e5110cce-88cb-4edd-88c7-0de7d43e8255</vt:lpwstr>
  </property>
  <property fmtid="{D5CDD505-2E9C-101B-9397-08002B2CF9AE}" pid="4" name="ContentTypeId">
    <vt:lpwstr>0x010100B8A00C9505E3AF44BEE2BA095A360824</vt:lpwstr>
  </property>
</Properties>
</file>